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84" r:id="rId3"/>
    <p:sldId id="285" r:id="rId4"/>
    <p:sldId id="286" r:id="rId5"/>
    <p:sldId id="287" r:id="rId6"/>
    <p:sldId id="291" r:id="rId7"/>
    <p:sldId id="258" r:id="rId8"/>
    <p:sldId id="289" r:id="rId9"/>
    <p:sldId id="290" r:id="rId10"/>
    <p:sldId id="257" r:id="rId11"/>
    <p:sldId id="259" r:id="rId12"/>
    <p:sldId id="260" r:id="rId13"/>
    <p:sldId id="261" r:id="rId14"/>
    <p:sldId id="282" r:id="rId15"/>
    <p:sldId id="283"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Lst>
  <p:sldSz cx="9144000" cy="5143500" type="screen16x9"/>
  <p:notesSz cx="6858000" cy="9144000"/>
  <p:embeddedFontLst>
    <p:embeddedFont>
      <p:font typeface="Lato" panose="020B0604020202020204" charset="0"/>
      <p:regular r:id="rId38"/>
      <p:bold r:id="rId39"/>
      <p:italic r:id="rId40"/>
      <p:boldItalic r:id="rId41"/>
    </p:embeddedFont>
    <p:embeddedFont>
      <p:font typeface="Maven Pro" panose="020B0604020202020204" charset="0"/>
      <p:regular r:id="rId42"/>
      <p:bold r:id="rId43"/>
    </p:embeddedFont>
    <p:embeddedFont>
      <p:font typeface="Nunito" panose="020B0604020202020204" charset="0"/>
      <p:regular r:id="rId44"/>
      <p:bold r:id="rId45"/>
      <p:italic r:id="rId46"/>
      <p:boldItalic r:id="rId47"/>
    </p:embeddedFont>
    <p:embeddedFont>
      <p:font typeface="Raleway" panose="020B0604020202020204" charset="0"/>
      <p:regular r:id="rId48"/>
      <p:bold r:id="rId49"/>
      <p:italic r:id="rId50"/>
      <p:boldItalic r:id="rId51"/>
    </p:embeddedFont>
  </p:embeddedFontLst>
  <p:custDataLst>
    <p:tags r:id="rId5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A0EA3C-DEAD-4FC7-93AC-EB92182D25FB}" v="2430" dt="2021-06-26T09:14:12.509"/>
  </p1510:revLst>
</p1510:revInfo>
</file>

<file path=ppt/tableStyles.xml><?xml version="1.0" encoding="utf-8"?>
<a:tblStyleLst xmlns:a="http://schemas.openxmlformats.org/drawingml/2006/main" def="{E9AE9599-8898-4193-86BB-C442EC01AB0F}">
  <a:tblStyle styleId="{E9AE9599-8898-4193-86BB-C442EC01AB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14" autoAdjust="0"/>
  </p:normalViewPr>
  <p:slideViewPr>
    <p:cSldViewPr snapToGrid="0">
      <p:cViewPr varScale="1">
        <p:scale>
          <a:sx n="77" d="100"/>
          <a:sy n="77" d="100"/>
        </p:scale>
        <p:origin x="98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ket Chhabra" userId="598e0514-bef3-4e71-b6aa-f2edd6441cff" providerId="ADAL" clId="{C1A0EA3C-DEAD-4FC7-93AC-EB92182D25FB}"/>
    <pc:docChg chg="undo custSel addSld delSld modSld sldOrd modMainMaster">
      <pc:chgData name="Aniket Chhabra" userId="598e0514-bef3-4e71-b6aa-f2edd6441cff" providerId="ADAL" clId="{C1A0EA3C-DEAD-4FC7-93AC-EB92182D25FB}" dt="2021-06-25T13:56:49.579" v="4324" actId="20577"/>
      <pc:docMkLst>
        <pc:docMk/>
      </pc:docMkLst>
      <pc:sldChg chg="addSp modSp mod">
        <pc:chgData name="Aniket Chhabra" userId="598e0514-bef3-4e71-b6aa-f2edd6441cff" providerId="ADAL" clId="{C1A0EA3C-DEAD-4FC7-93AC-EB92182D25FB}" dt="2021-06-25T08:31:33.656" v="1861"/>
        <pc:sldMkLst>
          <pc:docMk/>
          <pc:sldMk cId="0" sldId="256"/>
        </pc:sldMkLst>
        <pc:spChg chg="mod">
          <ac:chgData name="Aniket Chhabra" userId="598e0514-bef3-4e71-b6aa-f2edd6441cff" providerId="ADAL" clId="{C1A0EA3C-DEAD-4FC7-93AC-EB92182D25FB}" dt="2021-06-25T08:31:33.156" v="1859" actId="1037"/>
          <ac:spMkLst>
            <pc:docMk/>
            <pc:sldMk cId="0" sldId="256"/>
            <ac:spMk id="277" creationId="{00000000-0000-0000-0000-000000000000}"/>
          </ac:spMkLst>
        </pc:spChg>
        <pc:spChg chg="mod">
          <ac:chgData name="Aniket Chhabra" userId="598e0514-bef3-4e71-b6aa-f2edd6441cff" providerId="ADAL" clId="{C1A0EA3C-DEAD-4FC7-93AC-EB92182D25FB}" dt="2021-06-25T08:31:20.336" v="1828" actId="1038"/>
          <ac:spMkLst>
            <pc:docMk/>
            <pc:sldMk cId="0" sldId="256"/>
            <ac:spMk id="278" creationId="{00000000-0000-0000-0000-000000000000}"/>
          </ac:spMkLst>
        </pc:spChg>
        <pc:graphicFrameChg chg="add mod ord modVis">
          <ac:chgData name="Aniket Chhabra" userId="598e0514-bef3-4e71-b6aa-f2edd6441cff" providerId="ADAL" clId="{C1A0EA3C-DEAD-4FC7-93AC-EB92182D25FB}" dt="2021-06-25T08:31:33.656" v="1861"/>
          <ac:graphicFrameMkLst>
            <pc:docMk/>
            <pc:sldMk cId="0" sldId="256"/>
            <ac:graphicFrameMk id="2" creationId="{AD18B3B3-320F-44DA-9264-B9CC041E5B23}"/>
          </ac:graphicFrameMkLst>
        </pc:graphicFrameChg>
      </pc:sldChg>
      <pc:sldChg chg="addSp delSp modSp mod modNotesTx">
        <pc:chgData name="Aniket Chhabra" userId="598e0514-bef3-4e71-b6aa-f2edd6441cff" providerId="ADAL" clId="{C1A0EA3C-DEAD-4FC7-93AC-EB92182D25FB}" dt="2021-06-25T09:24:34.451" v="4231" actId="478"/>
        <pc:sldMkLst>
          <pc:docMk/>
          <pc:sldMk cId="0" sldId="257"/>
        </pc:sldMkLst>
        <pc:spChg chg="add del mod">
          <ac:chgData name="Aniket Chhabra" userId="598e0514-bef3-4e71-b6aa-f2edd6441cff" providerId="ADAL" clId="{C1A0EA3C-DEAD-4FC7-93AC-EB92182D25FB}" dt="2021-06-25T09:24:34.451" v="4231" actId="478"/>
          <ac:spMkLst>
            <pc:docMk/>
            <pc:sldMk cId="0" sldId="257"/>
            <ac:spMk id="4" creationId="{55F92A82-8F03-4BFA-AFDE-A4FA69BE9047}"/>
          </ac:spMkLst>
        </pc:spChg>
        <pc:spChg chg="mod">
          <ac:chgData name="Aniket Chhabra" userId="598e0514-bef3-4e71-b6aa-f2edd6441cff" providerId="ADAL" clId="{C1A0EA3C-DEAD-4FC7-93AC-EB92182D25FB}" dt="2021-06-25T08:50:01.518" v="2450" actId="20577"/>
          <ac:spMkLst>
            <pc:docMk/>
            <pc:sldMk cId="0" sldId="257"/>
            <ac:spMk id="283" creationId="{00000000-0000-0000-0000-000000000000}"/>
          </ac:spMkLst>
        </pc:spChg>
        <pc:spChg chg="del mod">
          <ac:chgData name="Aniket Chhabra" userId="598e0514-bef3-4e71-b6aa-f2edd6441cff" providerId="ADAL" clId="{C1A0EA3C-DEAD-4FC7-93AC-EB92182D25FB}" dt="2021-06-25T08:51:59.782" v="2471" actId="21"/>
          <ac:spMkLst>
            <pc:docMk/>
            <pc:sldMk cId="0" sldId="257"/>
            <ac:spMk id="284" creationId="{00000000-0000-0000-0000-000000000000}"/>
          </ac:spMkLst>
        </pc:spChg>
        <pc:spChg chg="mod">
          <ac:chgData name="Aniket Chhabra" userId="598e0514-bef3-4e71-b6aa-f2edd6441cff" providerId="ADAL" clId="{C1A0EA3C-DEAD-4FC7-93AC-EB92182D25FB}" dt="2021-06-25T09:24:31.685" v="4230" actId="1076"/>
          <ac:spMkLst>
            <pc:docMk/>
            <pc:sldMk cId="0" sldId="257"/>
            <ac:spMk id="285" creationId="{00000000-0000-0000-0000-000000000000}"/>
          </ac:spMkLst>
        </pc:spChg>
        <pc:graphicFrameChg chg="add mod ord modVis">
          <ac:chgData name="Aniket Chhabra" userId="598e0514-bef3-4e71-b6aa-f2edd6441cff" providerId="ADAL" clId="{C1A0EA3C-DEAD-4FC7-93AC-EB92182D25FB}" dt="2021-06-25T08:50:02.104" v="2452"/>
          <ac:graphicFrameMkLst>
            <pc:docMk/>
            <pc:sldMk cId="0" sldId="257"/>
            <ac:graphicFrameMk id="2" creationId="{31B3BF58-9D50-42DA-AB47-F79891CF17BA}"/>
          </ac:graphicFrameMkLst>
        </pc:graphicFrameChg>
      </pc:sldChg>
      <pc:sldChg chg="ord modNotesTx">
        <pc:chgData name="Aniket Chhabra" userId="598e0514-bef3-4e71-b6aa-f2edd6441cff" providerId="ADAL" clId="{C1A0EA3C-DEAD-4FC7-93AC-EB92182D25FB}" dt="2021-06-25T08:46:09.989" v="2385"/>
        <pc:sldMkLst>
          <pc:docMk/>
          <pc:sldMk cId="0" sldId="258"/>
        </pc:sldMkLst>
      </pc:sldChg>
      <pc:sldChg chg="addSp modSp mod modNotesTx">
        <pc:chgData name="Aniket Chhabra" userId="598e0514-bef3-4e71-b6aa-f2edd6441cff" providerId="ADAL" clId="{C1A0EA3C-DEAD-4FC7-93AC-EB92182D25FB}" dt="2021-06-25T07:57:39.782" v="1218"/>
        <pc:sldMkLst>
          <pc:docMk/>
          <pc:sldMk cId="0" sldId="259"/>
        </pc:sldMkLst>
        <pc:spChg chg="mod">
          <ac:chgData name="Aniket Chhabra" userId="598e0514-bef3-4e71-b6aa-f2edd6441cff" providerId="ADAL" clId="{C1A0EA3C-DEAD-4FC7-93AC-EB92182D25FB}" dt="2021-06-24T13:09:55.477" v="413" actId="20577"/>
          <ac:spMkLst>
            <pc:docMk/>
            <pc:sldMk cId="0" sldId="259"/>
            <ac:spMk id="308" creationId="{00000000-0000-0000-0000-000000000000}"/>
          </ac:spMkLst>
        </pc:spChg>
        <pc:spChg chg="mod">
          <ac:chgData name="Aniket Chhabra" userId="598e0514-bef3-4e71-b6aa-f2edd6441cff" providerId="ADAL" clId="{C1A0EA3C-DEAD-4FC7-93AC-EB92182D25FB}" dt="2021-06-24T13:09:58.262" v="416" actId="1076"/>
          <ac:spMkLst>
            <pc:docMk/>
            <pc:sldMk cId="0" sldId="259"/>
            <ac:spMk id="309" creationId="{00000000-0000-0000-0000-000000000000}"/>
          </ac:spMkLst>
        </pc:spChg>
        <pc:spChg chg="mod">
          <ac:chgData name="Aniket Chhabra" userId="598e0514-bef3-4e71-b6aa-f2edd6441cff" providerId="ADAL" clId="{C1A0EA3C-DEAD-4FC7-93AC-EB92182D25FB}" dt="2021-06-25T07:57:30.315" v="1216" actId="20577"/>
          <ac:spMkLst>
            <pc:docMk/>
            <pc:sldMk cId="0" sldId="259"/>
            <ac:spMk id="310" creationId="{00000000-0000-0000-0000-000000000000}"/>
          </ac:spMkLst>
        </pc:spChg>
        <pc:graphicFrameChg chg="add mod ord modVis">
          <ac:chgData name="Aniket Chhabra" userId="598e0514-bef3-4e71-b6aa-f2edd6441cff" providerId="ADAL" clId="{C1A0EA3C-DEAD-4FC7-93AC-EB92182D25FB}" dt="2021-06-24T13:09:55.981" v="415"/>
          <ac:graphicFrameMkLst>
            <pc:docMk/>
            <pc:sldMk cId="0" sldId="259"/>
            <ac:graphicFrameMk id="2" creationId="{9ADF4469-F21F-42A6-8B3A-C37832A58843}"/>
          </ac:graphicFrameMkLst>
        </pc:graphicFrameChg>
      </pc:sldChg>
      <pc:sldChg chg="addSp modSp mod modNotesTx">
        <pc:chgData name="Aniket Chhabra" userId="598e0514-bef3-4e71-b6aa-f2edd6441cff" providerId="ADAL" clId="{C1A0EA3C-DEAD-4FC7-93AC-EB92182D25FB}" dt="2021-06-25T08:16:29.391" v="1260"/>
        <pc:sldMkLst>
          <pc:docMk/>
          <pc:sldMk cId="0" sldId="260"/>
        </pc:sldMkLst>
        <pc:spChg chg="mod">
          <ac:chgData name="Aniket Chhabra" userId="598e0514-bef3-4e71-b6aa-f2edd6441cff" providerId="ADAL" clId="{C1A0EA3C-DEAD-4FC7-93AC-EB92182D25FB}" dt="2021-06-25T07:42:01.939" v="988" actId="27636"/>
          <ac:spMkLst>
            <pc:docMk/>
            <pc:sldMk cId="0" sldId="260"/>
            <ac:spMk id="315" creationId="{00000000-0000-0000-0000-000000000000}"/>
          </ac:spMkLst>
        </pc:spChg>
        <pc:spChg chg="mod">
          <ac:chgData name="Aniket Chhabra" userId="598e0514-bef3-4e71-b6aa-f2edd6441cff" providerId="ADAL" clId="{C1A0EA3C-DEAD-4FC7-93AC-EB92182D25FB}" dt="2021-06-25T08:11:51.103" v="1230" actId="1076"/>
          <ac:spMkLst>
            <pc:docMk/>
            <pc:sldMk cId="0" sldId="260"/>
            <ac:spMk id="316" creationId="{00000000-0000-0000-0000-000000000000}"/>
          </ac:spMkLst>
        </pc:spChg>
        <pc:spChg chg="mod">
          <ac:chgData name="Aniket Chhabra" userId="598e0514-bef3-4e71-b6aa-f2edd6441cff" providerId="ADAL" clId="{C1A0EA3C-DEAD-4FC7-93AC-EB92182D25FB}" dt="2021-06-25T08:15:57.974" v="1257" actId="20577"/>
          <ac:spMkLst>
            <pc:docMk/>
            <pc:sldMk cId="0" sldId="260"/>
            <ac:spMk id="317" creationId="{00000000-0000-0000-0000-000000000000}"/>
          </ac:spMkLst>
        </pc:spChg>
        <pc:graphicFrameChg chg="add mod ord modVis">
          <ac:chgData name="Aniket Chhabra" userId="598e0514-bef3-4e71-b6aa-f2edd6441cff" providerId="ADAL" clId="{C1A0EA3C-DEAD-4FC7-93AC-EB92182D25FB}" dt="2021-06-25T07:42:02.515" v="1003"/>
          <ac:graphicFrameMkLst>
            <pc:docMk/>
            <pc:sldMk cId="0" sldId="260"/>
            <ac:graphicFrameMk id="2" creationId="{EBA00BAB-84DA-4A9E-9860-3F58AC96332E}"/>
          </ac:graphicFrameMkLst>
        </pc:graphicFrameChg>
        <pc:picChg chg="add mod">
          <ac:chgData name="Aniket Chhabra" userId="598e0514-bef3-4e71-b6aa-f2edd6441cff" providerId="ADAL" clId="{C1A0EA3C-DEAD-4FC7-93AC-EB92182D25FB}" dt="2021-06-25T08:15:50.567" v="1251" actId="1076"/>
          <ac:picMkLst>
            <pc:docMk/>
            <pc:sldMk cId="0" sldId="260"/>
            <ac:picMk id="4" creationId="{23228EDD-A4D4-485E-BAA6-2EE066BF63A0}"/>
          </ac:picMkLst>
        </pc:picChg>
      </pc:sldChg>
      <pc:sldChg chg="addSp modSp mod modNotesTx">
        <pc:chgData name="Aniket Chhabra" userId="598e0514-bef3-4e71-b6aa-f2edd6441cff" providerId="ADAL" clId="{C1A0EA3C-DEAD-4FC7-93AC-EB92182D25FB}" dt="2021-06-25T07:48:46.716" v="1034" actId="20577"/>
        <pc:sldMkLst>
          <pc:docMk/>
          <pc:sldMk cId="0" sldId="261"/>
        </pc:sldMkLst>
        <pc:spChg chg="mod">
          <ac:chgData name="Aniket Chhabra" userId="598e0514-bef3-4e71-b6aa-f2edd6441cff" providerId="ADAL" clId="{C1A0EA3C-DEAD-4FC7-93AC-EB92182D25FB}" dt="2021-06-24T12:41:45.124" v="285" actId="20577"/>
          <ac:spMkLst>
            <pc:docMk/>
            <pc:sldMk cId="0" sldId="261"/>
            <ac:spMk id="322" creationId="{00000000-0000-0000-0000-000000000000}"/>
          </ac:spMkLst>
        </pc:spChg>
        <pc:spChg chg="mod">
          <ac:chgData name="Aniket Chhabra" userId="598e0514-bef3-4e71-b6aa-f2edd6441cff" providerId="ADAL" clId="{C1A0EA3C-DEAD-4FC7-93AC-EB92182D25FB}" dt="2021-06-25T07:48:46.716" v="1034" actId="20577"/>
          <ac:spMkLst>
            <pc:docMk/>
            <pc:sldMk cId="0" sldId="261"/>
            <ac:spMk id="324" creationId="{00000000-0000-0000-0000-000000000000}"/>
          </ac:spMkLst>
        </pc:spChg>
        <pc:graphicFrameChg chg="add mod ord modVis">
          <ac:chgData name="Aniket Chhabra" userId="598e0514-bef3-4e71-b6aa-f2edd6441cff" providerId="ADAL" clId="{C1A0EA3C-DEAD-4FC7-93AC-EB92182D25FB}" dt="2021-06-24T12:41:40.688" v="264" actId="14100"/>
          <ac:graphicFrameMkLst>
            <pc:docMk/>
            <pc:sldMk cId="0" sldId="261"/>
            <ac:graphicFrameMk id="2" creationId="{F6F46E83-04BB-4DA4-8AD4-77FAE8D97023}"/>
          </ac:graphicFrameMkLst>
        </pc:graphicFrameChg>
        <pc:graphicFrameChg chg="add mod ord modVis">
          <ac:chgData name="Aniket Chhabra" userId="598e0514-bef3-4e71-b6aa-f2edd6441cff" providerId="ADAL" clId="{C1A0EA3C-DEAD-4FC7-93AC-EB92182D25FB}" dt="2021-06-24T12:41:45.630" v="287"/>
          <ac:graphicFrameMkLst>
            <pc:docMk/>
            <pc:sldMk cId="0" sldId="261"/>
            <ac:graphicFrameMk id="3" creationId="{13393EB7-B678-4475-99AF-A6757DA9DA0E}"/>
          </ac:graphicFrameMkLst>
        </pc:graphicFrameChg>
      </pc:sldChg>
      <pc:sldChg chg="new add del">
        <pc:chgData name="Aniket Chhabra" userId="598e0514-bef3-4e71-b6aa-f2edd6441cff" providerId="ADAL" clId="{C1A0EA3C-DEAD-4FC7-93AC-EB92182D25FB}" dt="2021-06-24T12:24:48.942" v="2" actId="680"/>
        <pc:sldMkLst>
          <pc:docMk/>
          <pc:sldMk cId="1389888108" sldId="282"/>
        </pc:sldMkLst>
      </pc:sldChg>
      <pc:sldChg chg="addSp modSp add mod modNotesTx">
        <pc:chgData name="Aniket Chhabra" userId="598e0514-bef3-4e71-b6aa-f2edd6441cff" providerId="ADAL" clId="{C1A0EA3C-DEAD-4FC7-93AC-EB92182D25FB}" dt="2021-06-25T06:04:19.752" v="553"/>
        <pc:sldMkLst>
          <pc:docMk/>
          <pc:sldMk cId="2356267554" sldId="282"/>
        </pc:sldMkLst>
        <pc:spChg chg="mod">
          <ac:chgData name="Aniket Chhabra" userId="598e0514-bef3-4e71-b6aa-f2edd6441cff" providerId="ADAL" clId="{C1A0EA3C-DEAD-4FC7-93AC-EB92182D25FB}" dt="2021-06-25T06:04:19.247" v="551" actId="20577"/>
          <ac:spMkLst>
            <pc:docMk/>
            <pc:sldMk cId="2356267554" sldId="282"/>
            <ac:spMk id="322" creationId="{00000000-0000-0000-0000-000000000000}"/>
          </ac:spMkLst>
        </pc:spChg>
        <pc:spChg chg="mod">
          <ac:chgData name="Aniket Chhabra" userId="598e0514-bef3-4e71-b6aa-f2edd6441cff" providerId="ADAL" clId="{C1A0EA3C-DEAD-4FC7-93AC-EB92182D25FB}" dt="2021-06-24T12:36:36.643" v="233"/>
          <ac:spMkLst>
            <pc:docMk/>
            <pc:sldMk cId="2356267554" sldId="282"/>
            <ac:spMk id="323" creationId="{00000000-0000-0000-0000-000000000000}"/>
          </ac:spMkLst>
        </pc:spChg>
        <pc:spChg chg="mod">
          <ac:chgData name="Aniket Chhabra" userId="598e0514-bef3-4e71-b6aa-f2edd6441cff" providerId="ADAL" clId="{C1A0EA3C-DEAD-4FC7-93AC-EB92182D25FB}" dt="2021-06-24T12:37:27.396" v="240"/>
          <ac:spMkLst>
            <pc:docMk/>
            <pc:sldMk cId="2356267554" sldId="282"/>
            <ac:spMk id="324" creationId="{00000000-0000-0000-0000-000000000000}"/>
          </ac:spMkLst>
        </pc:spChg>
        <pc:graphicFrameChg chg="add mod ord modVis">
          <ac:chgData name="Aniket Chhabra" userId="598e0514-bef3-4e71-b6aa-f2edd6441cff" providerId="ADAL" clId="{C1A0EA3C-DEAD-4FC7-93AC-EB92182D25FB}" dt="2021-06-25T06:04:19.752" v="553"/>
          <ac:graphicFrameMkLst>
            <pc:docMk/>
            <pc:sldMk cId="2356267554" sldId="282"/>
            <ac:graphicFrameMk id="2" creationId="{1D908790-A8FC-4B62-8FDE-858952971960}"/>
          </ac:graphicFrameMkLst>
        </pc:graphicFrameChg>
      </pc:sldChg>
      <pc:sldChg chg="modSp add mod modNotesTx">
        <pc:chgData name="Aniket Chhabra" userId="598e0514-bef3-4e71-b6aa-f2edd6441cff" providerId="ADAL" clId="{C1A0EA3C-DEAD-4FC7-93AC-EB92182D25FB}" dt="2021-06-25T13:56:49.579" v="4324" actId="20577"/>
        <pc:sldMkLst>
          <pc:docMk/>
          <pc:sldMk cId="1521858135" sldId="283"/>
        </pc:sldMkLst>
        <pc:spChg chg="mod">
          <ac:chgData name="Aniket Chhabra" userId="598e0514-bef3-4e71-b6aa-f2edd6441cff" providerId="ADAL" clId="{C1A0EA3C-DEAD-4FC7-93AC-EB92182D25FB}" dt="2021-06-25T06:04:04.934" v="523" actId="20577"/>
          <ac:spMkLst>
            <pc:docMk/>
            <pc:sldMk cId="1521858135" sldId="283"/>
            <ac:spMk id="322" creationId="{00000000-0000-0000-0000-000000000000}"/>
          </ac:spMkLst>
        </pc:spChg>
        <pc:spChg chg="mod">
          <ac:chgData name="Aniket Chhabra" userId="598e0514-bef3-4e71-b6aa-f2edd6441cff" providerId="ADAL" clId="{C1A0EA3C-DEAD-4FC7-93AC-EB92182D25FB}" dt="2021-06-24T12:27:03.017" v="212" actId="20577"/>
          <ac:spMkLst>
            <pc:docMk/>
            <pc:sldMk cId="1521858135" sldId="283"/>
            <ac:spMk id="323" creationId="{00000000-0000-0000-0000-000000000000}"/>
          </ac:spMkLst>
        </pc:spChg>
        <pc:spChg chg="mod">
          <ac:chgData name="Aniket Chhabra" userId="598e0514-bef3-4e71-b6aa-f2edd6441cff" providerId="ADAL" clId="{C1A0EA3C-DEAD-4FC7-93AC-EB92182D25FB}" dt="2021-06-25T13:56:49.579" v="4324" actId="20577"/>
          <ac:spMkLst>
            <pc:docMk/>
            <pc:sldMk cId="1521858135" sldId="283"/>
            <ac:spMk id="324" creationId="{00000000-0000-0000-0000-000000000000}"/>
          </ac:spMkLst>
        </pc:spChg>
        <pc:graphicFrameChg chg="mod">
          <ac:chgData name="Aniket Chhabra" userId="598e0514-bef3-4e71-b6aa-f2edd6441cff" providerId="ADAL" clId="{C1A0EA3C-DEAD-4FC7-93AC-EB92182D25FB}" dt="2021-06-25T06:04:05.435" v="525"/>
          <ac:graphicFrameMkLst>
            <pc:docMk/>
            <pc:sldMk cId="1521858135" sldId="283"/>
            <ac:graphicFrameMk id="2" creationId="{1D908790-A8FC-4B62-8FDE-858952971960}"/>
          </ac:graphicFrameMkLst>
        </pc:graphicFrameChg>
      </pc:sldChg>
      <pc:sldChg chg="new add del">
        <pc:chgData name="Aniket Chhabra" userId="598e0514-bef3-4e71-b6aa-f2edd6441cff" providerId="ADAL" clId="{C1A0EA3C-DEAD-4FC7-93AC-EB92182D25FB}" dt="2021-06-25T08:19:59.850" v="1278" actId="680"/>
        <pc:sldMkLst>
          <pc:docMk/>
          <pc:sldMk cId="910244615" sldId="284"/>
        </pc:sldMkLst>
      </pc:sldChg>
      <pc:sldChg chg="addSp delSp modSp add mod">
        <pc:chgData name="Aniket Chhabra" userId="598e0514-bef3-4e71-b6aa-f2edd6441cff" providerId="ADAL" clId="{C1A0EA3C-DEAD-4FC7-93AC-EB92182D25FB}" dt="2021-06-25T08:46:19.586" v="2390" actId="20577"/>
        <pc:sldMkLst>
          <pc:docMk/>
          <pc:sldMk cId="2232932630" sldId="284"/>
        </pc:sldMkLst>
        <pc:spChg chg="add del mod">
          <ac:chgData name="Aniket Chhabra" userId="598e0514-bef3-4e71-b6aa-f2edd6441cff" providerId="ADAL" clId="{C1A0EA3C-DEAD-4FC7-93AC-EB92182D25FB}" dt="2021-06-25T08:22:55.184" v="1630" actId="478"/>
          <ac:spMkLst>
            <pc:docMk/>
            <pc:sldMk cId="2232932630" sldId="284"/>
            <ac:spMk id="3" creationId="{91D062C2-159E-4304-947C-2B3BD284609E}"/>
          </ac:spMkLst>
        </pc:spChg>
        <pc:spChg chg="add mod">
          <ac:chgData name="Aniket Chhabra" userId="598e0514-bef3-4e71-b6aa-f2edd6441cff" providerId="ADAL" clId="{C1A0EA3C-DEAD-4FC7-93AC-EB92182D25FB}" dt="2021-06-25T08:46:19.586" v="2390" actId="20577"/>
          <ac:spMkLst>
            <pc:docMk/>
            <pc:sldMk cId="2232932630" sldId="284"/>
            <ac:spMk id="8" creationId="{9C270430-FB37-419B-A00E-56A103DFFC6E}"/>
          </ac:spMkLst>
        </pc:spChg>
        <pc:spChg chg="add mod">
          <ac:chgData name="Aniket Chhabra" userId="598e0514-bef3-4e71-b6aa-f2edd6441cff" providerId="ADAL" clId="{C1A0EA3C-DEAD-4FC7-93AC-EB92182D25FB}" dt="2021-06-25T08:30:18.033" v="1756" actId="1076"/>
          <ac:spMkLst>
            <pc:docMk/>
            <pc:sldMk cId="2232932630" sldId="284"/>
            <ac:spMk id="9" creationId="{CC3B56C1-4C4D-46BD-A080-B18E512C3AA4}"/>
          </ac:spMkLst>
        </pc:spChg>
        <pc:spChg chg="add del mod">
          <ac:chgData name="Aniket Chhabra" userId="598e0514-bef3-4e71-b6aa-f2edd6441cff" providerId="ADAL" clId="{C1A0EA3C-DEAD-4FC7-93AC-EB92182D25FB}" dt="2021-06-25T08:30:02.244" v="1745" actId="478"/>
          <ac:spMkLst>
            <pc:docMk/>
            <pc:sldMk cId="2232932630" sldId="284"/>
            <ac:spMk id="13" creationId="{3101D548-474E-49CA-9DA5-6A00697DD49A}"/>
          </ac:spMkLst>
        </pc:spChg>
        <pc:spChg chg="add del">
          <ac:chgData name="Aniket Chhabra" userId="598e0514-bef3-4e71-b6aa-f2edd6441cff" providerId="ADAL" clId="{C1A0EA3C-DEAD-4FC7-93AC-EB92182D25FB}" dt="2021-06-25T08:29:28.138" v="1733" actId="22"/>
          <ac:spMkLst>
            <pc:docMk/>
            <pc:sldMk cId="2232932630" sldId="284"/>
            <ac:spMk id="14" creationId="{3288015D-A11A-4B4C-9CE3-EE6FA9CE3428}"/>
          </ac:spMkLst>
        </pc:spChg>
        <pc:spChg chg="add del">
          <ac:chgData name="Aniket Chhabra" userId="598e0514-bef3-4e71-b6aa-f2edd6441cff" providerId="ADAL" clId="{C1A0EA3C-DEAD-4FC7-93AC-EB92182D25FB}" dt="2021-06-25T08:29:30.717" v="1736" actId="22"/>
          <ac:spMkLst>
            <pc:docMk/>
            <pc:sldMk cId="2232932630" sldId="284"/>
            <ac:spMk id="16" creationId="{57D0D5FA-6E1F-4565-B8D5-16C0B3BF4ED9}"/>
          </ac:spMkLst>
        </pc:spChg>
        <pc:spChg chg="add del mod">
          <ac:chgData name="Aniket Chhabra" userId="598e0514-bef3-4e71-b6aa-f2edd6441cff" providerId="ADAL" clId="{C1A0EA3C-DEAD-4FC7-93AC-EB92182D25FB}" dt="2021-06-25T08:30:11.898" v="1753" actId="478"/>
          <ac:spMkLst>
            <pc:docMk/>
            <pc:sldMk cId="2232932630" sldId="284"/>
            <ac:spMk id="17" creationId="{3205C229-F4BE-4FDB-90E0-0958300EDE5C}"/>
          </ac:spMkLst>
        </pc:spChg>
        <pc:spChg chg="del mod">
          <ac:chgData name="Aniket Chhabra" userId="598e0514-bef3-4e71-b6aa-f2edd6441cff" providerId="ADAL" clId="{C1A0EA3C-DEAD-4FC7-93AC-EB92182D25FB}" dt="2021-06-25T08:30:09.964" v="1747" actId="478"/>
          <ac:spMkLst>
            <pc:docMk/>
            <pc:sldMk cId="2232932630" sldId="284"/>
            <ac:spMk id="283" creationId="{00000000-0000-0000-0000-000000000000}"/>
          </ac:spMkLst>
        </pc:spChg>
        <pc:spChg chg="del mod">
          <ac:chgData name="Aniket Chhabra" userId="598e0514-bef3-4e71-b6aa-f2edd6441cff" providerId="ADAL" clId="{C1A0EA3C-DEAD-4FC7-93AC-EB92182D25FB}" dt="2021-06-25T08:30:00.176" v="1744" actId="478"/>
          <ac:spMkLst>
            <pc:docMk/>
            <pc:sldMk cId="2232932630" sldId="284"/>
            <ac:spMk id="284" creationId="{00000000-0000-0000-0000-000000000000}"/>
          </ac:spMkLst>
        </pc:spChg>
        <pc:spChg chg="del mod">
          <ac:chgData name="Aniket Chhabra" userId="598e0514-bef3-4e71-b6aa-f2edd6441cff" providerId="ADAL" clId="{C1A0EA3C-DEAD-4FC7-93AC-EB92182D25FB}" dt="2021-06-25T08:20:33.723" v="1310"/>
          <ac:spMkLst>
            <pc:docMk/>
            <pc:sldMk cId="2232932630" sldId="284"/>
            <ac:spMk id="285" creationId="{00000000-0000-0000-0000-000000000000}"/>
          </ac:spMkLst>
        </pc:spChg>
        <pc:graphicFrameChg chg="add mod ord modVis">
          <ac:chgData name="Aniket Chhabra" userId="598e0514-bef3-4e71-b6aa-f2edd6441cff" providerId="ADAL" clId="{C1A0EA3C-DEAD-4FC7-93AC-EB92182D25FB}" dt="2021-06-25T08:30:12.405" v="1755"/>
          <ac:graphicFrameMkLst>
            <pc:docMk/>
            <pc:sldMk cId="2232932630" sldId="284"/>
            <ac:graphicFrameMk id="2" creationId="{5B82FCD9-9CF2-4596-B7F0-B7DA49EDB465}"/>
          </ac:graphicFrameMkLst>
        </pc:graphicFrameChg>
        <pc:cxnChg chg="add mod">
          <ac:chgData name="Aniket Chhabra" userId="598e0514-bef3-4e71-b6aa-f2edd6441cff" providerId="ADAL" clId="{C1A0EA3C-DEAD-4FC7-93AC-EB92182D25FB}" dt="2021-06-25T08:30:18.033" v="1756" actId="1076"/>
          <ac:cxnSpMkLst>
            <pc:docMk/>
            <pc:sldMk cId="2232932630" sldId="284"/>
            <ac:cxnSpMk id="6" creationId="{EBA3ABE0-FEA6-419E-B44B-382221E5090C}"/>
          </ac:cxnSpMkLst>
        </pc:cxnChg>
      </pc:sldChg>
      <pc:sldChg chg="new add del">
        <pc:chgData name="Aniket Chhabra" userId="598e0514-bef3-4e71-b6aa-f2edd6441cff" providerId="ADAL" clId="{C1A0EA3C-DEAD-4FC7-93AC-EB92182D25FB}" dt="2021-06-25T08:29:25.115" v="1730" actId="680"/>
        <pc:sldMkLst>
          <pc:docMk/>
          <pc:sldMk cId="2880319051" sldId="285"/>
        </pc:sldMkLst>
      </pc:sldChg>
      <pc:sldChg chg="addSp delSp modSp add mod">
        <pc:chgData name="Aniket Chhabra" userId="598e0514-bef3-4e71-b6aa-f2edd6441cff" providerId="ADAL" clId="{C1A0EA3C-DEAD-4FC7-93AC-EB92182D25FB}" dt="2021-06-25T08:36:40.761" v="2283" actId="478"/>
        <pc:sldMkLst>
          <pc:docMk/>
          <pc:sldMk cId="3728425968" sldId="285"/>
        </pc:sldMkLst>
        <pc:spChg chg="add del mod">
          <ac:chgData name="Aniket Chhabra" userId="598e0514-bef3-4e71-b6aa-f2edd6441cff" providerId="ADAL" clId="{C1A0EA3C-DEAD-4FC7-93AC-EB92182D25FB}" dt="2021-06-25T08:30:46.544" v="1779" actId="478"/>
          <ac:spMkLst>
            <pc:docMk/>
            <pc:sldMk cId="3728425968" sldId="285"/>
            <ac:spMk id="4" creationId="{4E2C3791-3E4B-4B6A-BC09-5AEEDC1DDF01}"/>
          </ac:spMkLst>
        </pc:spChg>
        <pc:spChg chg="del">
          <ac:chgData name="Aniket Chhabra" userId="598e0514-bef3-4e71-b6aa-f2edd6441cff" providerId="ADAL" clId="{C1A0EA3C-DEAD-4FC7-93AC-EB92182D25FB}" dt="2021-06-25T08:29:39.391" v="1739" actId="478"/>
          <ac:spMkLst>
            <pc:docMk/>
            <pc:sldMk cId="3728425968" sldId="285"/>
            <ac:spMk id="8" creationId="{9C270430-FB37-419B-A00E-56A103DFFC6E}"/>
          </ac:spMkLst>
        </pc:spChg>
        <pc:spChg chg="del">
          <ac:chgData name="Aniket Chhabra" userId="598e0514-bef3-4e71-b6aa-f2edd6441cff" providerId="ADAL" clId="{C1A0EA3C-DEAD-4FC7-93AC-EB92182D25FB}" dt="2021-06-25T08:29:37.333" v="1738" actId="478"/>
          <ac:spMkLst>
            <pc:docMk/>
            <pc:sldMk cId="3728425968" sldId="285"/>
            <ac:spMk id="9" creationId="{CC3B56C1-4C4D-46BD-A080-B18E512C3AA4}"/>
          </ac:spMkLst>
        </pc:spChg>
        <pc:spChg chg="add del mod">
          <ac:chgData name="Aniket Chhabra" userId="598e0514-bef3-4e71-b6aa-f2edd6441cff" providerId="ADAL" clId="{C1A0EA3C-DEAD-4FC7-93AC-EB92182D25FB}" dt="2021-06-25T08:36:40.761" v="2283" actId="478"/>
          <ac:spMkLst>
            <pc:docMk/>
            <pc:sldMk cId="3728425968" sldId="285"/>
            <ac:spMk id="10" creationId="{68DD3B30-B55F-4BA3-AED6-E74382AA8995}"/>
          </ac:spMkLst>
        </pc:spChg>
        <pc:spChg chg="add del">
          <ac:chgData name="Aniket Chhabra" userId="598e0514-bef3-4e71-b6aa-f2edd6441cff" providerId="ADAL" clId="{C1A0EA3C-DEAD-4FC7-93AC-EB92182D25FB}" dt="2021-06-25T08:30:47.515" v="1782" actId="22"/>
          <ac:spMkLst>
            <pc:docMk/>
            <pc:sldMk cId="3728425968" sldId="285"/>
            <ac:spMk id="11" creationId="{04AA6F7A-3ACF-4941-8297-E6562036757A}"/>
          </ac:spMkLst>
        </pc:spChg>
        <pc:spChg chg="add mod">
          <ac:chgData name="Aniket Chhabra" userId="598e0514-bef3-4e71-b6aa-f2edd6441cff" providerId="ADAL" clId="{C1A0EA3C-DEAD-4FC7-93AC-EB92182D25FB}" dt="2021-06-25T08:31:05.453" v="1790" actId="14100"/>
          <ac:spMkLst>
            <pc:docMk/>
            <pc:sldMk cId="3728425968" sldId="285"/>
            <ac:spMk id="13" creationId="{19395FA0-9498-4C5A-BC88-51CB36CF6F63}"/>
          </ac:spMkLst>
        </pc:spChg>
        <pc:spChg chg="del mod">
          <ac:chgData name="Aniket Chhabra" userId="598e0514-bef3-4e71-b6aa-f2edd6441cff" providerId="ADAL" clId="{C1A0EA3C-DEAD-4FC7-93AC-EB92182D25FB}" dt="2021-06-25T08:30:43.718" v="1778" actId="478"/>
          <ac:spMkLst>
            <pc:docMk/>
            <pc:sldMk cId="3728425968" sldId="285"/>
            <ac:spMk id="284" creationId="{00000000-0000-0000-0000-000000000000}"/>
          </ac:spMkLst>
        </pc:spChg>
        <pc:cxnChg chg="del">
          <ac:chgData name="Aniket Chhabra" userId="598e0514-bef3-4e71-b6aa-f2edd6441cff" providerId="ADAL" clId="{C1A0EA3C-DEAD-4FC7-93AC-EB92182D25FB}" dt="2021-06-25T08:29:37.333" v="1738" actId="478"/>
          <ac:cxnSpMkLst>
            <pc:docMk/>
            <pc:sldMk cId="3728425968" sldId="285"/>
            <ac:cxnSpMk id="6" creationId="{EBA3ABE0-FEA6-419E-B44B-382221E5090C}"/>
          </ac:cxnSpMkLst>
        </pc:cxnChg>
      </pc:sldChg>
      <pc:sldChg chg="addSp delSp modSp add mod">
        <pc:chgData name="Aniket Chhabra" userId="598e0514-bef3-4e71-b6aa-f2edd6441cff" providerId="ADAL" clId="{C1A0EA3C-DEAD-4FC7-93AC-EB92182D25FB}" dt="2021-06-25T08:51:43.975" v="2466" actId="1076"/>
        <pc:sldMkLst>
          <pc:docMk/>
          <pc:sldMk cId="2153356261" sldId="286"/>
        </pc:sldMkLst>
        <pc:spChg chg="del">
          <ac:chgData name="Aniket Chhabra" userId="598e0514-bef3-4e71-b6aa-f2edd6441cff" providerId="ADAL" clId="{C1A0EA3C-DEAD-4FC7-93AC-EB92182D25FB}" dt="2021-06-25T08:43:49.151" v="2286" actId="478"/>
          <ac:spMkLst>
            <pc:docMk/>
            <pc:sldMk cId="2153356261" sldId="286"/>
            <ac:spMk id="13" creationId="{19395FA0-9498-4C5A-BC88-51CB36CF6F63}"/>
          </ac:spMkLst>
        </pc:spChg>
        <pc:spChg chg="mod">
          <ac:chgData name="Aniket Chhabra" userId="598e0514-bef3-4e71-b6aa-f2edd6441cff" providerId="ADAL" clId="{C1A0EA3C-DEAD-4FC7-93AC-EB92182D25FB}" dt="2021-06-25T08:44:02.743" v="2335" actId="20577"/>
          <ac:spMkLst>
            <pc:docMk/>
            <pc:sldMk cId="2153356261" sldId="286"/>
            <ac:spMk id="283" creationId="{00000000-0000-0000-0000-000000000000}"/>
          </ac:spMkLst>
        </pc:spChg>
        <pc:graphicFrameChg chg="mod">
          <ac:chgData name="Aniket Chhabra" userId="598e0514-bef3-4e71-b6aa-f2edd6441cff" providerId="ADAL" clId="{C1A0EA3C-DEAD-4FC7-93AC-EB92182D25FB}" dt="2021-06-25T08:44:03.249" v="2337"/>
          <ac:graphicFrameMkLst>
            <pc:docMk/>
            <pc:sldMk cId="2153356261" sldId="286"/>
            <ac:graphicFrameMk id="2" creationId="{5B82FCD9-9CF2-4596-B7F0-B7DA49EDB465}"/>
          </ac:graphicFrameMkLst>
        </pc:graphicFrameChg>
        <pc:picChg chg="add mod">
          <ac:chgData name="Aniket Chhabra" userId="598e0514-bef3-4e71-b6aa-f2edd6441cff" providerId="ADAL" clId="{C1A0EA3C-DEAD-4FC7-93AC-EB92182D25FB}" dt="2021-06-25T08:51:43.975" v="2466" actId="1076"/>
          <ac:picMkLst>
            <pc:docMk/>
            <pc:sldMk cId="2153356261" sldId="286"/>
            <ac:picMk id="4" creationId="{EED172D7-0E3F-4381-9B96-88AF26BA78E5}"/>
          </ac:picMkLst>
        </pc:picChg>
      </pc:sldChg>
      <pc:sldChg chg="add del">
        <pc:chgData name="Aniket Chhabra" userId="598e0514-bef3-4e71-b6aa-f2edd6441cff" providerId="ADAL" clId="{C1A0EA3C-DEAD-4FC7-93AC-EB92182D25FB}" dt="2021-06-25T08:29:44.753" v="1742"/>
        <pc:sldMkLst>
          <pc:docMk/>
          <pc:sldMk cId="4163750069" sldId="286"/>
        </pc:sldMkLst>
      </pc:sldChg>
      <pc:sldChg chg="new add del">
        <pc:chgData name="Aniket Chhabra" userId="598e0514-bef3-4e71-b6aa-f2edd6441cff" providerId="ADAL" clId="{C1A0EA3C-DEAD-4FC7-93AC-EB92182D25FB}" dt="2021-06-25T08:48:30.193" v="2395" actId="680"/>
        <pc:sldMkLst>
          <pc:docMk/>
          <pc:sldMk cId="2393800908" sldId="287"/>
        </pc:sldMkLst>
      </pc:sldChg>
      <pc:sldChg chg="addSp delSp modSp add del mod">
        <pc:chgData name="Aniket Chhabra" userId="598e0514-bef3-4e71-b6aa-f2edd6441cff" providerId="ADAL" clId="{C1A0EA3C-DEAD-4FC7-93AC-EB92182D25FB}" dt="2021-06-25T09:18:16.570" v="3722" actId="1076"/>
        <pc:sldMkLst>
          <pc:docMk/>
          <pc:sldMk cId="3957364230" sldId="287"/>
        </pc:sldMkLst>
        <pc:spChg chg="add mod">
          <ac:chgData name="Aniket Chhabra" userId="598e0514-bef3-4e71-b6aa-f2edd6441cff" providerId="ADAL" clId="{C1A0EA3C-DEAD-4FC7-93AC-EB92182D25FB}" dt="2021-06-25T09:18:10.838" v="3719" actId="1076"/>
          <ac:spMkLst>
            <pc:docMk/>
            <pc:sldMk cId="3957364230" sldId="287"/>
            <ac:spMk id="7" creationId="{13DD9B67-4CAC-4F13-AAC1-9579F965CEA5}"/>
          </ac:spMkLst>
        </pc:spChg>
        <pc:graphicFrameChg chg="mod">
          <ac:chgData name="Aniket Chhabra" userId="598e0514-bef3-4e71-b6aa-f2edd6441cff" providerId="ADAL" clId="{C1A0EA3C-DEAD-4FC7-93AC-EB92182D25FB}" dt="2021-06-25T09:05:06.018" v="2696"/>
          <ac:graphicFrameMkLst>
            <pc:docMk/>
            <pc:sldMk cId="3957364230" sldId="287"/>
            <ac:graphicFrameMk id="2" creationId="{5B82FCD9-9CF2-4596-B7F0-B7DA49EDB465}"/>
          </ac:graphicFrameMkLst>
        </pc:graphicFrameChg>
        <pc:picChg chg="del">
          <ac:chgData name="Aniket Chhabra" userId="598e0514-bef3-4e71-b6aa-f2edd6441cff" providerId="ADAL" clId="{C1A0EA3C-DEAD-4FC7-93AC-EB92182D25FB}" dt="2021-06-25T08:49:03.071" v="2397" actId="478"/>
          <ac:picMkLst>
            <pc:docMk/>
            <pc:sldMk cId="3957364230" sldId="287"/>
            <ac:picMk id="4" creationId="{EED172D7-0E3F-4381-9B96-88AF26BA78E5}"/>
          </ac:picMkLst>
        </pc:picChg>
        <pc:picChg chg="add mod">
          <ac:chgData name="Aniket Chhabra" userId="598e0514-bef3-4e71-b6aa-f2edd6441cff" providerId="ADAL" clId="{C1A0EA3C-DEAD-4FC7-93AC-EB92182D25FB}" dt="2021-06-25T09:18:16.570" v="3722" actId="1076"/>
          <ac:picMkLst>
            <pc:docMk/>
            <pc:sldMk cId="3957364230" sldId="287"/>
            <ac:picMk id="5" creationId="{52FFC695-57B8-4F90-90EF-C35D2B6CEDDA}"/>
          </ac:picMkLst>
        </pc:picChg>
      </pc:sldChg>
      <pc:sldChg chg="addSp delSp modSp add del mod ord">
        <pc:chgData name="Aniket Chhabra" userId="598e0514-bef3-4e71-b6aa-f2edd6441cff" providerId="ADAL" clId="{C1A0EA3C-DEAD-4FC7-93AC-EB92182D25FB}" dt="2021-06-25T09:18:32.783" v="3727" actId="47"/>
        <pc:sldMkLst>
          <pc:docMk/>
          <pc:sldMk cId="1213713862" sldId="288"/>
        </pc:sldMkLst>
        <pc:spChg chg="add del mod">
          <ac:chgData name="Aniket Chhabra" userId="598e0514-bef3-4e71-b6aa-f2edd6441cff" providerId="ADAL" clId="{C1A0EA3C-DEAD-4FC7-93AC-EB92182D25FB}" dt="2021-06-25T08:50:16.735" v="2459" actId="478"/>
          <ac:spMkLst>
            <pc:docMk/>
            <pc:sldMk cId="1213713862" sldId="288"/>
            <ac:spMk id="4" creationId="{5A8C4017-6963-4D4C-8277-F8FFD557EF59}"/>
          </ac:spMkLst>
        </pc:spChg>
        <pc:spChg chg="add mod">
          <ac:chgData name="Aniket Chhabra" userId="598e0514-bef3-4e71-b6aa-f2edd6441cff" providerId="ADAL" clId="{C1A0EA3C-DEAD-4FC7-93AC-EB92182D25FB}" dt="2021-06-25T09:18:01.143" v="3715" actId="21"/>
          <ac:spMkLst>
            <pc:docMk/>
            <pc:sldMk cId="1213713862" sldId="288"/>
            <ac:spMk id="8" creationId="{5BC828C7-A50B-4B88-BA9A-D6E8DF31448A}"/>
          </ac:spMkLst>
        </pc:spChg>
        <pc:spChg chg="mod">
          <ac:chgData name="Aniket Chhabra" userId="598e0514-bef3-4e71-b6aa-f2edd6441cff" providerId="ADAL" clId="{C1A0EA3C-DEAD-4FC7-93AC-EB92182D25FB}" dt="2021-06-25T09:04:45.820" v="2683" actId="404"/>
          <ac:spMkLst>
            <pc:docMk/>
            <pc:sldMk cId="1213713862" sldId="288"/>
            <ac:spMk id="12" creationId="{D39C0F1B-0504-4CE9-B84D-3B9B3FD9144F}"/>
          </ac:spMkLst>
        </pc:spChg>
        <pc:spChg chg="mod">
          <ac:chgData name="Aniket Chhabra" userId="598e0514-bef3-4e71-b6aa-f2edd6441cff" providerId="ADAL" clId="{C1A0EA3C-DEAD-4FC7-93AC-EB92182D25FB}" dt="2021-06-25T09:04:45.820" v="2683" actId="404"/>
          <ac:spMkLst>
            <pc:docMk/>
            <pc:sldMk cId="1213713862" sldId="288"/>
            <ac:spMk id="13" creationId="{9B5A5B7C-1F8F-41B6-8A7D-130117EEADC7}"/>
          </ac:spMkLst>
        </pc:spChg>
        <pc:spChg chg="mod">
          <ac:chgData name="Aniket Chhabra" userId="598e0514-bef3-4e71-b6aa-f2edd6441cff" providerId="ADAL" clId="{C1A0EA3C-DEAD-4FC7-93AC-EB92182D25FB}" dt="2021-06-25T09:04:45.820" v="2683" actId="404"/>
          <ac:spMkLst>
            <pc:docMk/>
            <pc:sldMk cId="1213713862" sldId="288"/>
            <ac:spMk id="14" creationId="{AC1C492F-0E96-4B83-B091-DF3F4F43A81E}"/>
          </ac:spMkLst>
        </pc:spChg>
        <pc:spChg chg="mod">
          <ac:chgData name="Aniket Chhabra" userId="598e0514-bef3-4e71-b6aa-f2edd6441cff" providerId="ADAL" clId="{C1A0EA3C-DEAD-4FC7-93AC-EB92182D25FB}" dt="2021-06-25T09:04:45.820" v="2683" actId="404"/>
          <ac:spMkLst>
            <pc:docMk/>
            <pc:sldMk cId="1213713862" sldId="288"/>
            <ac:spMk id="15" creationId="{77164F1E-2FD5-4E55-9488-1ED53EDCFC8F}"/>
          </ac:spMkLst>
        </pc:spChg>
        <pc:spChg chg="mod">
          <ac:chgData name="Aniket Chhabra" userId="598e0514-bef3-4e71-b6aa-f2edd6441cff" providerId="ADAL" clId="{C1A0EA3C-DEAD-4FC7-93AC-EB92182D25FB}" dt="2021-06-25T09:04:45.820" v="2683" actId="404"/>
          <ac:spMkLst>
            <pc:docMk/>
            <pc:sldMk cId="1213713862" sldId="288"/>
            <ac:spMk id="16" creationId="{CD95D0EA-2334-45CF-A2E4-028000FB3081}"/>
          </ac:spMkLst>
        </pc:spChg>
        <pc:spChg chg="mod">
          <ac:chgData name="Aniket Chhabra" userId="598e0514-bef3-4e71-b6aa-f2edd6441cff" providerId="ADAL" clId="{C1A0EA3C-DEAD-4FC7-93AC-EB92182D25FB}" dt="2021-06-25T09:04:45.820" v="2683" actId="404"/>
          <ac:spMkLst>
            <pc:docMk/>
            <pc:sldMk cId="1213713862" sldId="288"/>
            <ac:spMk id="17" creationId="{B3D0BD71-F88E-4135-AAF5-E7A9E0D6A327}"/>
          </ac:spMkLst>
        </pc:spChg>
        <pc:spChg chg="mod">
          <ac:chgData name="Aniket Chhabra" userId="598e0514-bef3-4e71-b6aa-f2edd6441cff" providerId="ADAL" clId="{C1A0EA3C-DEAD-4FC7-93AC-EB92182D25FB}" dt="2021-06-25T09:04:45.820" v="2683" actId="404"/>
          <ac:spMkLst>
            <pc:docMk/>
            <pc:sldMk cId="1213713862" sldId="288"/>
            <ac:spMk id="18" creationId="{1A82C345-259F-469C-B4C4-10E416C315EB}"/>
          </ac:spMkLst>
        </pc:spChg>
        <pc:spChg chg="mod">
          <ac:chgData name="Aniket Chhabra" userId="598e0514-bef3-4e71-b6aa-f2edd6441cff" providerId="ADAL" clId="{C1A0EA3C-DEAD-4FC7-93AC-EB92182D25FB}" dt="2021-06-25T09:04:45.820" v="2683" actId="404"/>
          <ac:spMkLst>
            <pc:docMk/>
            <pc:sldMk cId="1213713862" sldId="288"/>
            <ac:spMk id="20" creationId="{6CE38ECA-EB52-4D49-82D4-B287C430B6D7}"/>
          </ac:spMkLst>
        </pc:spChg>
        <pc:spChg chg="mod">
          <ac:chgData name="Aniket Chhabra" userId="598e0514-bef3-4e71-b6aa-f2edd6441cff" providerId="ADAL" clId="{C1A0EA3C-DEAD-4FC7-93AC-EB92182D25FB}" dt="2021-06-25T09:04:30.707" v="2678" actId="404"/>
          <ac:spMkLst>
            <pc:docMk/>
            <pc:sldMk cId="1213713862" sldId="288"/>
            <ac:spMk id="28" creationId="{0FE6413A-A0EF-43EF-AEB6-F8111930E4C0}"/>
          </ac:spMkLst>
        </pc:spChg>
        <pc:spChg chg="mod">
          <ac:chgData name="Aniket Chhabra" userId="598e0514-bef3-4e71-b6aa-f2edd6441cff" providerId="ADAL" clId="{C1A0EA3C-DEAD-4FC7-93AC-EB92182D25FB}" dt="2021-06-25T09:04:30.707" v="2678" actId="404"/>
          <ac:spMkLst>
            <pc:docMk/>
            <pc:sldMk cId="1213713862" sldId="288"/>
            <ac:spMk id="30" creationId="{6BBEE3C3-9807-47D3-A588-E3D6D59AAA8F}"/>
          </ac:spMkLst>
        </pc:spChg>
        <pc:spChg chg="mod">
          <ac:chgData name="Aniket Chhabra" userId="598e0514-bef3-4e71-b6aa-f2edd6441cff" providerId="ADAL" clId="{C1A0EA3C-DEAD-4FC7-93AC-EB92182D25FB}" dt="2021-06-25T09:04:30.707" v="2678" actId="404"/>
          <ac:spMkLst>
            <pc:docMk/>
            <pc:sldMk cId="1213713862" sldId="288"/>
            <ac:spMk id="31" creationId="{DF54C6FF-22FF-4314-8537-BEAA7A3B29F5}"/>
          </ac:spMkLst>
        </pc:spChg>
        <pc:spChg chg="mod">
          <ac:chgData name="Aniket Chhabra" userId="598e0514-bef3-4e71-b6aa-f2edd6441cff" providerId="ADAL" clId="{C1A0EA3C-DEAD-4FC7-93AC-EB92182D25FB}" dt="2021-06-25T09:04:30.707" v="2678" actId="404"/>
          <ac:spMkLst>
            <pc:docMk/>
            <pc:sldMk cId="1213713862" sldId="288"/>
            <ac:spMk id="32" creationId="{BD6253DB-1BB5-4D96-BA29-B867EEC95AEB}"/>
          </ac:spMkLst>
        </pc:spChg>
        <pc:spChg chg="mod">
          <ac:chgData name="Aniket Chhabra" userId="598e0514-bef3-4e71-b6aa-f2edd6441cff" providerId="ADAL" clId="{C1A0EA3C-DEAD-4FC7-93AC-EB92182D25FB}" dt="2021-06-25T09:04:30.707" v="2678" actId="404"/>
          <ac:spMkLst>
            <pc:docMk/>
            <pc:sldMk cId="1213713862" sldId="288"/>
            <ac:spMk id="34" creationId="{BA59AF00-388B-43FE-92C3-A41AD5CE9E20}"/>
          </ac:spMkLst>
        </pc:spChg>
        <pc:spChg chg="mod">
          <ac:chgData name="Aniket Chhabra" userId="598e0514-bef3-4e71-b6aa-f2edd6441cff" providerId="ADAL" clId="{C1A0EA3C-DEAD-4FC7-93AC-EB92182D25FB}" dt="2021-06-25T09:05:00.398" v="2688" actId="1076"/>
          <ac:spMkLst>
            <pc:docMk/>
            <pc:sldMk cId="1213713862" sldId="288"/>
            <ac:spMk id="35" creationId="{E824CBCA-3AE1-422A-858C-FDC3C5646D54}"/>
          </ac:spMkLst>
        </pc:spChg>
        <pc:spChg chg="mod">
          <ac:chgData name="Aniket Chhabra" userId="598e0514-bef3-4e71-b6aa-f2edd6441cff" providerId="ADAL" clId="{C1A0EA3C-DEAD-4FC7-93AC-EB92182D25FB}" dt="2021-06-25T09:04:30.707" v="2678" actId="404"/>
          <ac:spMkLst>
            <pc:docMk/>
            <pc:sldMk cId="1213713862" sldId="288"/>
            <ac:spMk id="41" creationId="{4CE24283-48C8-41C9-930B-A16730433BF9}"/>
          </ac:spMkLst>
        </pc:spChg>
        <pc:spChg chg="mod">
          <ac:chgData name="Aniket Chhabra" userId="598e0514-bef3-4e71-b6aa-f2edd6441cff" providerId="ADAL" clId="{C1A0EA3C-DEAD-4FC7-93AC-EB92182D25FB}" dt="2021-06-25T09:04:30.707" v="2678" actId="404"/>
          <ac:spMkLst>
            <pc:docMk/>
            <pc:sldMk cId="1213713862" sldId="288"/>
            <ac:spMk id="43" creationId="{50A8167E-2023-47D0-8884-027E5E32203D}"/>
          </ac:spMkLst>
        </pc:spChg>
        <pc:spChg chg="mod">
          <ac:chgData name="Aniket Chhabra" userId="598e0514-bef3-4e71-b6aa-f2edd6441cff" providerId="ADAL" clId="{C1A0EA3C-DEAD-4FC7-93AC-EB92182D25FB}" dt="2021-06-25T09:04:30.707" v="2678" actId="404"/>
          <ac:spMkLst>
            <pc:docMk/>
            <pc:sldMk cId="1213713862" sldId="288"/>
            <ac:spMk id="45" creationId="{DB5B609E-1F21-485D-993B-C64170F92D9E}"/>
          </ac:spMkLst>
        </pc:spChg>
        <pc:spChg chg="mod">
          <ac:chgData name="Aniket Chhabra" userId="598e0514-bef3-4e71-b6aa-f2edd6441cff" providerId="ADAL" clId="{C1A0EA3C-DEAD-4FC7-93AC-EB92182D25FB}" dt="2021-06-25T09:04:30.707" v="2678" actId="404"/>
          <ac:spMkLst>
            <pc:docMk/>
            <pc:sldMk cId="1213713862" sldId="288"/>
            <ac:spMk id="46" creationId="{0FBA1E74-D9B7-46DE-BBC4-21F9EFB680AF}"/>
          </ac:spMkLst>
        </pc:spChg>
        <pc:spChg chg="mod">
          <ac:chgData name="Aniket Chhabra" userId="598e0514-bef3-4e71-b6aa-f2edd6441cff" providerId="ADAL" clId="{C1A0EA3C-DEAD-4FC7-93AC-EB92182D25FB}" dt="2021-06-25T09:04:30.707" v="2678" actId="404"/>
          <ac:spMkLst>
            <pc:docMk/>
            <pc:sldMk cId="1213713862" sldId="288"/>
            <ac:spMk id="47" creationId="{E509F1DD-9931-4F3E-B886-553C2DEE0BCD}"/>
          </ac:spMkLst>
        </pc:spChg>
        <pc:spChg chg="mod">
          <ac:chgData name="Aniket Chhabra" userId="598e0514-bef3-4e71-b6aa-f2edd6441cff" providerId="ADAL" clId="{C1A0EA3C-DEAD-4FC7-93AC-EB92182D25FB}" dt="2021-06-25T09:04:30.707" v="2678" actId="404"/>
          <ac:spMkLst>
            <pc:docMk/>
            <pc:sldMk cId="1213713862" sldId="288"/>
            <ac:spMk id="48" creationId="{B71B0F23-C0C6-4D9A-8F2B-632B08028CA6}"/>
          </ac:spMkLst>
        </pc:spChg>
        <pc:spChg chg="mod">
          <ac:chgData name="Aniket Chhabra" userId="598e0514-bef3-4e71-b6aa-f2edd6441cff" providerId="ADAL" clId="{C1A0EA3C-DEAD-4FC7-93AC-EB92182D25FB}" dt="2021-06-25T09:04:30.707" v="2678" actId="404"/>
          <ac:spMkLst>
            <pc:docMk/>
            <pc:sldMk cId="1213713862" sldId="288"/>
            <ac:spMk id="54" creationId="{E9EB99C3-7358-405E-88CD-E71652A8BA49}"/>
          </ac:spMkLst>
        </pc:spChg>
        <pc:spChg chg="mod">
          <ac:chgData name="Aniket Chhabra" userId="598e0514-bef3-4e71-b6aa-f2edd6441cff" providerId="ADAL" clId="{C1A0EA3C-DEAD-4FC7-93AC-EB92182D25FB}" dt="2021-06-25T09:04:30.707" v="2678" actId="404"/>
          <ac:spMkLst>
            <pc:docMk/>
            <pc:sldMk cId="1213713862" sldId="288"/>
            <ac:spMk id="56" creationId="{1234BCE8-7FD9-479B-99F2-BB1DF962732F}"/>
          </ac:spMkLst>
        </pc:spChg>
        <pc:spChg chg="mod">
          <ac:chgData name="Aniket Chhabra" userId="598e0514-bef3-4e71-b6aa-f2edd6441cff" providerId="ADAL" clId="{C1A0EA3C-DEAD-4FC7-93AC-EB92182D25FB}" dt="2021-06-25T09:04:30.707" v="2678" actId="404"/>
          <ac:spMkLst>
            <pc:docMk/>
            <pc:sldMk cId="1213713862" sldId="288"/>
            <ac:spMk id="58" creationId="{1E557B4D-B8A4-4196-91AE-B7EBD456A8F0}"/>
          </ac:spMkLst>
        </pc:spChg>
        <pc:spChg chg="mod">
          <ac:chgData name="Aniket Chhabra" userId="598e0514-bef3-4e71-b6aa-f2edd6441cff" providerId="ADAL" clId="{C1A0EA3C-DEAD-4FC7-93AC-EB92182D25FB}" dt="2021-06-25T09:04:30.707" v="2678" actId="404"/>
          <ac:spMkLst>
            <pc:docMk/>
            <pc:sldMk cId="1213713862" sldId="288"/>
            <ac:spMk id="59" creationId="{8F9CA7A1-6629-4079-A28D-2D4F0A4166AB}"/>
          </ac:spMkLst>
        </pc:spChg>
        <pc:spChg chg="mod">
          <ac:chgData name="Aniket Chhabra" userId="598e0514-bef3-4e71-b6aa-f2edd6441cff" providerId="ADAL" clId="{C1A0EA3C-DEAD-4FC7-93AC-EB92182D25FB}" dt="2021-06-25T09:04:30.707" v="2678" actId="404"/>
          <ac:spMkLst>
            <pc:docMk/>
            <pc:sldMk cId="1213713862" sldId="288"/>
            <ac:spMk id="60" creationId="{1F902D55-EDA9-469A-AFA8-F8D107F278FE}"/>
          </ac:spMkLst>
        </pc:spChg>
        <pc:spChg chg="mod">
          <ac:chgData name="Aniket Chhabra" userId="598e0514-bef3-4e71-b6aa-f2edd6441cff" providerId="ADAL" clId="{C1A0EA3C-DEAD-4FC7-93AC-EB92182D25FB}" dt="2021-06-25T09:04:30.707" v="2678" actId="404"/>
          <ac:spMkLst>
            <pc:docMk/>
            <pc:sldMk cId="1213713862" sldId="288"/>
            <ac:spMk id="61" creationId="{4736985C-F898-4945-9B85-C5450DEE7F4C}"/>
          </ac:spMkLst>
        </pc:spChg>
        <pc:spChg chg="mod">
          <ac:chgData name="Aniket Chhabra" userId="598e0514-bef3-4e71-b6aa-f2edd6441cff" providerId="ADAL" clId="{C1A0EA3C-DEAD-4FC7-93AC-EB92182D25FB}" dt="2021-06-25T09:04:15.730" v="2663" actId="27636"/>
          <ac:spMkLst>
            <pc:docMk/>
            <pc:sldMk cId="1213713862" sldId="288"/>
            <ac:spMk id="283" creationId="{00000000-0000-0000-0000-000000000000}"/>
          </ac:spMkLst>
        </pc:spChg>
        <pc:spChg chg="del">
          <ac:chgData name="Aniket Chhabra" userId="598e0514-bef3-4e71-b6aa-f2edd6441cff" providerId="ADAL" clId="{C1A0EA3C-DEAD-4FC7-93AC-EB92182D25FB}" dt="2021-06-25T08:50:14.400" v="2458" actId="478"/>
          <ac:spMkLst>
            <pc:docMk/>
            <pc:sldMk cId="1213713862" sldId="288"/>
            <ac:spMk id="284" creationId="{00000000-0000-0000-0000-000000000000}"/>
          </ac:spMkLst>
        </pc:spChg>
        <pc:spChg chg="del">
          <ac:chgData name="Aniket Chhabra" userId="598e0514-bef3-4e71-b6aa-f2edd6441cff" providerId="ADAL" clId="{C1A0EA3C-DEAD-4FC7-93AC-EB92182D25FB}" dt="2021-06-25T08:50:12.648" v="2457" actId="478"/>
          <ac:spMkLst>
            <pc:docMk/>
            <pc:sldMk cId="1213713862" sldId="288"/>
            <ac:spMk id="285" creationId="{00000000-0000-0000-0000-000000000000}"/>
          </ac:spMkLst>
        </pc:spChg>
        <pc:grpChg chg="add mod">
          <ac:chgData name="Aniket Chhabra" userId="598e0514-bef3-4e71-b6aa-f2edd6441cff" providerId="ADAL" clId="{C1A0EA3C-DEAD-4FC7-93AC-EB92182D25FB}" dt="2021-06-25T09:04:56.630" v="2686" actId="14100"/>
          <ac:grpSpMkLst>
            <pc:docMk/>
            <pc:sldMk cId="1213713862" sldId="288"/>
            <ac:grpSpMk id="11" creationId="{D91611E7-878C-4CDF-BC46-432EF46BC44E}"/>
          </ac:grpSpMkLst>
        </pc:grpChg>
        <pc:grpChg chg="mod">
          <ac:chgData name="Aniket Chhabra" userId="598e0514-bef3-4e71-b6aa-f2edd6441cff" providerId="ADAL" clId="{C1A0EA3C-DEAD-4FC7-93AC-EB92182D25FB}" dt="2021-06-25T09:04:02.197" v="2659"/>
          <ac:grpSpMkLst>
            <pc:docMk/>
            <pc:sldMk cId="1213713862" sldId="288"/>
            <ac:grpSpMk id="19" creationId="{9FF40DF3-7200-496A-A283-0943A7A6B590}"/>
          </ac:grpSpMkLst>
        </pc:grpChg>
        <pc:grpChg chg="add mod">
          <ac:chgData name="Aniket Chhabra" userId="598e0514-bef3-4e71-b6aa-f2edd6441cff" providerId="ADAL" clId="{C1A0EA3C-DEAD-4FC7-93AC-EB92182D25FB}" dt="2021-06-25T09:04:42.948" v="2681" actId="14100"/>
          <ac:grpSpMkLst>
            <pc:docMk/>
            <pc:sldMk cId="1213713862" sldId="288"/>
            <ac:grpSpMk id="23" creationId="{31870F59-EDA2-4843-932A-6E54EA25B133}"/>
          </ac:grpSpMkLst>
        </pc:grpChg>
        <pc:grpChg chg="mod">
          <ac:chgData name="Aniket Chhabra" userId="598e0514-bef3-4e71-b6aa-f2edd6441cff" providerId="ADAL" clId="{C1A0EA3C-DEAD-4FC7-93AC-EB92182D25FB}" dt="2021-06-25T09:04:02.197" v="2659"/>
          <ac:grpSpMkLst>
            <pc:docMk/>
            <pc:sldMk cId="1213713862" sldId="288"/>
            <ac:grpSpMk id="24" creationId="{F34E12BC-CA27-4B7F-B74B-8666F355ED41}"/>
          </ac:grpSpMkLst>
        </pc:grpChg>
        <pc:grpChg chg="mod">
          <ac:chgData name="Aniket Chhabra" userId="598e0514-bef3-4e71-b6aa-f2edd6441cff" providerId="ADAL" clId="{C1A0EA3C-DEAD-4FC7-93AC-EB92182D25FB}" dt="2021-06-25T09:04:02.197" v="2659"/>
          <ac:grpSpMkLst>
            <pc:docMk/>
            <pc:sldMk cId="1213713862" sldId="288"/>
            <ac:grpSpMk id="25" creationId="{F21BC99A-2C5A-4108-9F44-BA1DBACF3052}"/>
          </ac:grpSpMkLst>
        </pc:grpChg>
        <pc:grpChg chg="mod">
          <ac:chgData name="Aniket Chhabra" userId="598e0514-bef3-4e71-b6aa-f2edd6441cff" providerId="ADAL" clId="{C1A0EA3C-DEAD-4FC7-93AC-EB92182D25FB}" dt="2021-06-25T09:04:02.197" v="2659"/>
          <ac:grpSpMkLst>
            <pc:docMk/>
            <pc:sldMk cId="1213713862" sldId="288"/>
            <ac:grpSpMk id="26" creationId="{0ECEB7CB-F6B7-4EE8-A87D-0FFDB04825E7}"/>
          </ac:grpSpMkLst>
        </pc:grpChg>
        <pc:grpChg chg="mod">
          <ac:chgData name="Aniket Chhabra" userId="598e0514-bef3-4e71-b6aa-f2edd6441cff" providerId="ADAL" clId="{C1A0EA3C-DEAD-4FC7-93AC-EB92182D25FB}" dt="2021-06-25T09:04:02.197" v="2659"/>
          <ac:grpSpMkLst>
            <pc:docMk/>
            <pc:sldMk cId="1213713862" sldId="288"/>
            <ac:grpSpMk id="27" creationId="{D56FD26A-2401-4398-B7EE-BD0FF856F53D}"/>
          </ac:grpSpMkLst>
        </pc:grpChg>
        <pc:grpChg chg="add mod">
          <ac:chgData name="Aniket Chhabra" userId="598e0514-bef3-4e71-b6aa-f2edd6441cff" providerId="ADAL" clId="{C1A0EA3C-DEAD-4FC7-93AC-EB92182D25FB}" dt="2021-06-25T09:04:42.948" v="2681" actId="14100"/>
          <ac:grpSpMkLst>
            <pc:docMk/>
            <pc:sldMk cId="1213713862" sldId="288"/>
            <ac:grpSpMk id="36" creationId="{DDB32AF9-CADA-4B15-86C4-C0D842ACD7AF}"/>
          </ac:grpSpMkLst>
        </pc:grpChg>
        <pc:grpChg chg="mod">
          <ac:chgData name="Aniket Chhabra" userId="598e0514-bef3-4e71-b6aa-f2edd6441cff" providerId="ADAL" clId="{C1A0EA3C-DEAD-4FC7-93AC-EB92182D25FB}" dt="2021-06-25T09:04:02.197" v="2659"/>
          <ac:grpSpMkLst>
            <pc:docMk/>
            <pc:sldMk cId="1213713862" sldId="288"/>
            <ac:grpSpMk id="37" creationId="{38EE7A6B-92DC-4936-91D6-F5672CED0A69}"/>
          </ac:grpSpMkLst>
        </pc:grpChg>
        <pc:grpChg chg="mod">
          <ac:chgData name="Aniket Chhabra" userId="598e0514-bef3-4e71-b6aa-f2edd6441cff" providerId="ADAL" clId="{C1A0EA3C-DEAD-4FC7-93AC-EB92182D25FB}" dt="2021-06-25T09:04:02.197" v="2659"/>
          <ac:grpSpMkLst>
            <pc:docMk/>
            <pc:sldMk cId="1213713862" sldId="288"/>
            <ac:grpSpMk id="38" creationId="{66EB3147-78C2-4EDB-AFC9-03AA6CB98934}"/>
          </ac:grpSpMkLst>
        </pc:grpChg>
        <pc:grpChg chg="mod">
          <ac:chgData name="Aniket Chhabra" userId="598e0514-bef3-4e71-b6aa-f2edd6441cff" providerId="ADAL" clId="{C1A0EA3C-DEAD-4FC7-93AC-EB92182D25FB}" dt="2021-06-25T09:04:02.197" v="2659"/>
          <ac:grpSpMkLst>
            <pc:docMk/>
            <pc:sldMk cId="1213713862" sldId="288"/>
            <ac:grpSpMk id="39" creationId="{F50F3EB6-EAC9-45D9-841D-A7687C16B18C}"/>
          </ac:grpSpMkLst>
        </pc:grpChg>
        <pc:grpChg chg="mod">
          <ac:chgData name="Aniket Chhabra" userId="598e0514-bef3-4e71-b6aa-f2edd6441cff" providerId="ADAL" clId="{C1A0EA3C-DEAD-4FC7-93AC-EB92182D25FB}" dt="2021-06-25T09:04:02.197" v="2659"/>
          <ac:grpSpMkLst>
            <pc:docMk/>
            <pc:sldMk cId="1213713862" sldId="288"/>
            <ac:grpSpMk id="40" creationId="{6853D1A4-A4F8-4742-97B2-019320527159}"/>
          </ac:grpSpMkLst>
        </pc:grpChg>
        <pc:grpChg chg="add mod">
          <ac:chgData name="Aniket Chhabra" userId="598e0514-bef3-4e71-b6aa-f2edd6441cff" providerId="ADAL" clId="{C1A0EA3C-DEAD-4FC7-93AC-EB92182D25FB}" dt="2021-06-25T09:04:42.948" v="2681" actId="14100"/>
          <ac:grpSpMkLst>
            <pc:docMk/>
            <pc:sldMk cId="1213713862" sldId="288"/>
            <ac:grpSpMk id="49" creationId="{63D9B0AA-A253-4DDA-AF9B-F6ACA970C5EE}"/>
          </ac:grpSpMkLst>
        </pc:grpChg>
        <pc:grpChg chg="mod">
          <ac:chgData name="Aniket Chhabra" userId="598e0514-bef3-4e71-b6aa-f2edd6441cff" providerId="ADAL" clId="{C1A0EA3C-DEAD-4FC7-93AC-EB92182D25FB}" dt="2021-06-25T09:04:02.197" v="2659"/>
          <ac:grpSpMkLst>
            <pc:docMk/>
            <pc:sldMk cId="1213713862" sldId="288"/>
            <ac:grpSpMk id="50" creationId="{03C9CCF8-F441-446F-9C85-D3166BB5F9F7}"/>
          </ac:grpSpMkLst>
        </pc:grpChg>
        <pc:grpChg chg="mod">
          <ac:chgData name="Aniket Chhabra" userId="598e0514-bef3-4e71-b6aa-f2edd6441cff" providerId="ADAL" clId="{C1A0EA3C-DEAD-4FC7-93AC-EB92182D25FB}" dt="2021-06-25T09:04:02.197" v="2659"/>
          <ac:grpSpMkLst>
            <pc:docMk/>
            <pc:sldMk cId="1213713862" sldId="288"/>
            <ac:grpSpMk id="51" creationId="{BE0AACE5-C6FA-4189-970A-6E4F4144F638}"/>
          </ac:grpSpMkLst>
        </pc:grpChg>
        <pc:grpChg chg="mod">
          <ac:chgData name="Aniket Chhabra" userId="598e0514-bef3-4e71-b6aa-f2edd6441cff" providerId="ADAL" clId="{C1A0EA3C-DEAD-4FC7-93AC-EB92182D25FB}" dt="2021-06-25T09:04:02.197" v="2659"/>
          <ac:grpSpMkLst>
            <pc:docMk/>
            <pc:sldMk cId="1213713862" sldId="288"/>
            <ac:grpSpMk id="52" creationId="{1AF51466-7D62-4891-A2F5-97A9C1D1DFFB}"/>
          </ac:grpSpMkLst>
        </pc:grpChg>
        <pc:grpChg chg="mod">
          <ac:chgData name="Aniket Chhabra" userId="598e0514-bef3-4e71-b6aa-f2edd6441cff" providerId="ADAL" clId="{C1A0EA3C-DEAD-4FC7-93AC-EB92182D25FB}" dt="2021-06-25T09:04:02.197" v="2659"/>
          <ac:grpSpMkLst>
            <pc:docMk/>
            <pc:sldMk cId="1213713862" sldId="288"/>
            <ac:grpSpMk id="53" creationId="{A9855739-CFDC-4731-A207-3AF1748BF2CE}"/>
          </ac:grpSpMkLst>
        </pc:grpChg>
        <pc:graphicFrameChg chg="mod">
          <ac:chgData name="Aniket Chhabra" userId="598e0514-bef3-4e71-b6aa-f2edd6441cff" providerId="ADAL" clId="{C1A0EA3C-DEAD-4FC7-93AC-EB92182D25FB}" dt="2021-06-25T09:17:56.235" v="3712"/>
          <ac:graphicFrameMkLst>
            <pc:docMk/>
            <pc:sldMk cId="1213713862" sldId="288"/>
            <ac:graphicFrameMk id="2" creationId="{31B3BF58-9D50-42DA-AB47-F79891CF17BA}"/>
          </ac:graphicFrameMkLst>
        </pc:graphicFrameChg>
        <pc:picChg chg="add del mod">
          <ac:chgData name="Aniket Chhabra" userId="598e0514-bef3-4e71-b6aa-f2edd6441cff" providerId="ADAL" clId="{C1A0EA3C-DEAD-4FC7-93AC-EB92182D25FB}" dt="2021-06-25T08:57:53.094" v="2654" actId="21"/>
          <ac:picMkLst>
            <pc:docMk/>
            <pc:sldMk cId="1213713862" sldId="288"/>
            <ac:picMk id="6" creationId="{237ECA68-6D19-45FD-80C2-EE95367C6A77}"/>
          </ac:picMkLst>
        </pc:picChg>
        <pc:picChg chg="mod">
          <ac:chgData name="Aniket Chhabra" userId="598e0514-bef3-4e71-b6aa-f2edd6441cff" providerId="ADAL" clId="{C1A0EA3C-DEAD-4FC7-93AC-EB92182D25FB}" dt="2021-06-25T09:04:02.197" v="2659"/>
          <ac:picMkLst>
            <pc:docMk/>
            <pc:sldMk cId="1213713862" sldId="288"/>
            <ac:picMk id="21" creationId="{BFD3E0BD-C447-41D6-99E6-E2CB46CBE25A}"/>
          </ac:picMkLst>
        </pc:picChg>
        <pc:picChg chg="mod">
          <ac:chgData name="Aniket Chhabra" userId="598e0514-bef3-4e71-b6aa-f2edd6441cff" providerId="ADAL" clId="{C1A0EA3C-DEAD-4FC7-93AC-EB92182D25FB}" dt="2021-06-25T09:04:02.197" v="2659"/>
          <ac:picMkLst>
            <pc:docMk/>
            <pc:sldMk cId="1213713862" sldId="288"/>
            <ac:picMk id="22" creationId="{C4513117-40DC-45D5-83EF-E33659E5377C}"/>
          </ac:picMkLst>
        </pc:picChg>
        <pc:picChg chg="mod">
          <ac:chgData name="Aniket Chhabra" userId="598e0514-bef3-4e71-b6aa-f2edd6441cff" providerId="ADAL" clId="{C1A0EA3C-DEAD-4FC7-93AC-EB92182D25FB}" dt="2021-06-25T09:04:02.197" v="2659"/>
          <ac:picMkLst>
            <pc:docMk/>
            <pc:sldMk cId="1213713862" sldId="288"/>
            <ac:picMk id="29" creationId="{9E0F534E-9E3B-4D6A-8FC0-D76D0048C313}"/>
          </ac:picMkLst>
        </pc:picChg>
        <pc:picChg chg="mod">
          <ac:chgData name="Aniket Chhabra" userId="598e0514-bef3-4e71-b6aa-f2edd6441cff" providerId="ADAL" clId="{C1A0EA3C-DEAD-4FC7-93AC-EB92182D25FB}" dt="2021-06-25T09:04:02.197" v="2659"/>
          <ac:picMkLst>
            <pc:docMk/>
            <pc:sldMk cId="1213713862" sldId="288"/>
            <ac:picMk id="33" creationId="{09A412C6-5567-44FB-B35E-49A784304296}"/>
          </ac:picMkLst>
        </pc:picChg>
        <pc:picChg chg="mod">
          <ac:chgData name="Aniket Chhabra" userId="598e0514-bef3-4e71-b6aa-f2edd6441cff" providerId="ADAL" clId="{C1A0EA3C-DEAD-4FC7-93AC-EB92182D25FB}" dt="2021-06-25T09:04:02.197" v="2659"/>
          <ac:picMkLst>
            <pc:docMk/>
            <pc:sldMk cId="1213713862" sldId="288"/>
            <ac:picMk id="42" creationId="{52A5B157-BD30-403A-9ADC-D1885BB8C556}"/>
          </ac:picMkLst>
        </pc:picChg>
        <pc:picChg chg="mod">
          <ac:chgData name="Aniket Chhabra" userId="598e0514-bef3-4e71-b6aa-f2edd6441cff" providerId="ADAL" clId="{C1A0EA3C-DEAD-4FC7-93AC-EB92182D25FB}" dt="2021-06-25T09:04:02.197" v="2659"/>
          <ac:picMkLst>
            <pc:docMk/>
            <pc:sldMk cId="1213713862" sldId="288"/>
            <ac:picMk id="44" creationId="{9D02A479-CA26-46B8-A648-EF923EEA0C67}"/>
          </ac:picMkLst>
        </pc:picChg>
        <pc:picChg chg="mod">
          <ac:chgData name="Aniket Chhabra" userId="598e0514-bef3-4e71-b6aa-f2edd6441cff" providerId="ADAL" clId="{C1A0EA3C-DEAD-4FC7-93AC-EB92182D25FB}" dt="2021-06-25T09:04:02.197" v="2659"/>
          <ac:picMkLst>
            <pc:docMk/>
            <pc:sldMk cId="1213713862" sldId="288"/>
            <ac:picMk id="55" creationId="{172CEA3F-D2D1-401D-9D71-6F6E9CD628C0}"/>
          </ac:picMkLst>
        </pc:picChg>
        <pc:picChg chg="mod">
          <ac:chgData name="Aniket Chhabra" userId="598e0514-bef3-4e71-b6aa-f2edd6441cff" providerId="ADAL" clId="{C1A0EA3C-DEAD-4FC7-93AC-EB92182D25FB}" dt="2021-06-25T09:04:02.197" v="2659"/>
          <ac:picMkLst>
            <pc:docMk/>
            <pc:sldMk cId="1213713862" sldId="288"/>
            <ac:picMk id="57" creationId="{4386B907-D46C-4626-A314-826775C505AF}"/>
          </ac:picMkLst>
        </pc:picChg>
      </pc:sldChg>
      <pc:sldChg chg="addSp delSp modSp add mod">
        <pc:chgData name="Aniket Chhabra" userId="598e0514-bef3-4e71-b6aa-f2edd6441cff" providerId="ADAL" clId="{C1A0EA3C-DEAD-4FC7-93AC-EB92182D25FB}" dt="2021-06-25T08:57:12.961" v="2645" actId="1076"/>
        <pc:sldMkLst>
          <pc:docMk/>
          <pc:sldMk cId="3438322956" sldId="289"/>
        </pc:sldMkLst>
        <pc:spChg chg="add del mod">
          <ac:chgData name="Aniket Chhabra" userId="598e0514-bef3-4e71-b6aa-f2edd6441cff" providerId="ADAL" clId="{C1A0EA3C-DEAD-4FC7-93AC-EB92182D25FB}" dt="2021-06-25T08:55:16.428" v="2635" actId="21"/>
          <ac:spMkLst>
            <pc:docMk/>
            <pc:sldMk cId="3438322956" sldId="289"/>
            <ac:spMk id="8" creationId="{5BC828C7-A50B-4B88-BA9A-D6E8DF31448A}"/>
          </ac:spMkLst>
        </pc:spChg>
        <pc:spChg chg="mod">
          <ac:chgData name="Aniket Chhabra" userId="598e0514-bef3-4e71-b6aa-f2edd6441cff" providerId="ADAL" clId="{C1A0EA3C-DEAD-4FC7-93AC-EB92182D25FB}" dt="2021-06-25T08:55:11.020" v="2628" actId="20577"/>
          <ac:spMkLst>
            <pc:docMk/>
            <pc:sldMk cId="3438322956" sldId="289"/>
            <ac:spMk id="283" creationId="{00000000-0000-0000-0000-000000000000}"/>
          </ac:spMkLst>
        </pc:spChg>
        <pc:graphicFrameChg chg="mod">
          <ac:chgData name="Aniket Chhabra" userId="598e0514-bef3-4e71-b6aa-f2edd6441cff" providerId="ADAL" clId="{C1A0EA3C-DEAD-4FC7-93AC-EB92182D25FB}" dt="2021-06-25T08:55:11.519" v="2630"/>
          <ac:graphicFrameMkLst>
            <pc:docMk/>
            <pc:sldMk cId="3438322956" sldId="289"/>
            <ac:graphicFrameMk id="2" creationId="{31B3BF58-9D50-42DA-AB47-F79891CF17BA}"/>
          </ac:graphicFrameMkLst>
        </pc:graphicFrameChg>
        <pc:picChg chg="add del mod">
          <ac:chgData name="Aniket Chhabra" userId="598e0514-bef3-4e71-b6aa-f2edd6441cff" providerId="ADAL" clId="{C1A0EA3C-DEAD-4FC7-93AC-EB92182D25FB}" dt="2021-06-25T08:57:07.306" v="2641" actId="478"/>
          <ac:picMkLst>
            <pc:docMk/>
            <pc:sldMk cId="3438322956" sldId="289"/>
            <ac:picMk id="4" creationId="{CA047852-E90F-4129-9BCF-16BE38ED7D4C}"/>
          </ac:picMkLst>
        </pc:picChg>
        <pc:picChg chg="add mod">
          <ac:chgData name="Aniket Chhabra" userId="598e0514-bef3-4e71-b6aa-f2edd6441cff" providerId="ADAL" clId="{C1A0EA3C-DEAD-4FC7-93AC-EB92182D25FB}" dt="2021-06-25T08:57:12.961" v="2645" actId="1076"/>
          <ac:picMkLst>
            <pc:docMk/>
            <pc:sldMk cId="3438322956" sldId="289"/>
            <ac:picMk id="6" creationId="{C1F88E21-E809-483F-9256-8D512903354D}"/>
          </ac:picMkLst>
        </pc:picChg>
      </pc:sldChg>
      <pc:sldChg chg="addSp delSp modSp add mod">
        <pc:chgData name="Aniket Chhabra" userId="598e0514-bef3-4e71-b6aa-f2edd6441cff" providerId="ADAL" clId="{C1A0EA3C-DEAD-4FC7-93AC-EB92182D25FB}" dt="2021-06-25T08:57:56.743" v="2658"/>
        <pc:sldMkLst>
          <pc:docMk/>
          <pc:sldMk cId="1525025075" sldId="290"/>
        </pc:sldMkLst>
        <pc:picChg chg="del">
          <ac:chgData name="Aniket Chhabra" userId="598e0514-bef3-4e71-b6aa-f2edd6441cff" providerId="ADAL" clId="{C1A0EA3C-DEAD-4FC7-93AC-EB92182D25FB}" dt="2021-06-25T08:57:56.276" v="2657" actId="478"/>
          <ac:picMkLst>
            <pc:docMk/>
            <pc:sldMk cId="1525025075" sldId="290"/>
            <ac:picMk id="6" creationId="{C1F88E21-E809-483F-9256-8D512903354D}"/>
          </ac:picMkLst>
        </pc:picChg>
        <pc:picChg chg="add del mod">
          <ac:chgData name="Aniket Chhabra" userId="598e0514-bef3-4e71-b6aa-f2edd6441cff" providerId="ADAL" clId="{C1A0EA3C-DEAD-4FC7-93AC-EB92182D25FB}" dt="2021-06-25T08:57:55.429" v="2656"/>
          <ac:picMkLst>
            <pc:docMk/>
            <pc:sldMk cId="1525025075" sldId="290"/>
            <ac:picMk id="7" creationId="{59EB0587-2D43-4C9C-A631-B0B2FC15913D}"/>
          </ac:picMkLst>
        </pc:picChg>
        <pc:picChg chg="add mod">
          <ac:chgData name="Aniket Chhabra" userId="598e0514-bef3-4e71-b6aa-f2edd6441cff" providerId="ADAL" clId="{C1A0EA3C-DEAD-4FC7-93AC-EB92182D25FB}" dt="2021-06-25T08:57:56.743" v="2658"/>
          <ac:picMkLst>
            <pc:docMk/>
            <pc:sldMk cId="1525025075" sldId="290"/>
            <ac:picMk id="9" creationId="{0CB31611-DB55-440B-BB25-F38D28EB6C9E}"/>
          </ac:picMkLst>
        </pc:picChg>
      </pc:sldChg>
      <pc:sldChg chg="new add del">
        <pc:chgData name="Aniket Chhabra" userId="598e0514-bef3-4e71-b6aa-f2edd6441cff" providerId="ADAL" clId="{C1A0EA3C-DEAD-4FC7-93AC-EB92182D25FB}" dt="2021-06-25T08:57:48.799" v="2652" actId="47"/>
        <pc:sldMkLst>
          <pc:docMk/>
          <pc:sldMk cId="2976150217" sldId="290"/>
        </pc:sldMkLst>
      </pc:sldChg>
      <pc:sldChg chg="new add del">
        <pc:chgData name="Aniket Chhabra" userId="598e0514-bef3-4e71-b6aa-f2edd6441cff" providerId="ADAL" clId="{C1A0EA3C-DEAD-4FC7-93AC-EB92182D25FB}" dt="2021-06-25T09:05:03.392" v="2691" actId="680"/>
        <pc:sldMkLst>
          <pc:docMk/>
          <pc:sldMk cId="3064896746" sldId="291"/>
        </pc:sldMkLst>
      </pc:sldChg>
      <pc:sldChg chg="addSp delSp modSp add mod ord">
        <pc:chgData name="Aniket Chhabra" userId="598e0514-bef3-4e71-b6aa-f2edd6441cff" providerId="ADAL" clId="{C1A0EA3C-DEAD-4FC7-93AC-EB92182D25FB}" dt="2021-06-25T09:24:53.584" v="4260" actId="1036"/>
        <pc:sldMkLst>
          <pc:docMk/>
          <pc:sldMk cId="3090848438" sldId="291"/>
        </pc:sldMkLst>
        <pc:spChg chg="mod">
          <ac:chgData name="Aniket Chhabra" userId="598e0514-bef3-4e71-b6aa-f2edd6441cff" providerId="ADAL" clId="{C1A0EA3C-DEAD-4FC7-93AC-EB92182D25FB}" dt="2021-06-25T09:05:16.816" v="2699"/>
          <ac:spMkLst>
            <pc:docMk/>
            <pc:sldMk cId="3090848438" sldId="291"/>
            <ac:spMk id="7" creationId="{6379A0EF-C840-43B5-AE0E-44C21DFDB832}"/>
          </ac:spMkLst>
        </pc:spChg>
        <pc:spChg chg="mod">
          <ac:chgData name="Aniket Chhabra" userId="598e0514-bef3-4e71-b6aa-f2edd6441cff" providerId="ADAL" clId="{C1A0EA3C-DEAD-4FC7-93AC-EB92182D25FB}" dt="2021-06-25T09:05:16.816" v="2699"/>
          <ac:spMkLst>
            <pc:docMk/>
            <pc:sldMk cId="3090848438" sldId="291"/>
            <ac:spMk id="8" creationId="{899AC093-5135-4CCF-920B-B14D0BC7B1D8}"/>
          </ac:spMkLst>
        </pc:spChg>
        <pc:spChg chg="mod">
          <ac:chgData name="Aniket Chhabra" userId="598e0514-bef3-4e71-b6aa-f2edd6441cff" providerId="ADAL" clId="{C1A0EA3C-DEAD-4FC7-93AC-EB92182D25FB}" dt="2021-06-25T09:05:16.816" v="2699"/>
          <ac:spMkLst>
            <pc:docMk/>
            <pc:sldMk cId="3090848438" sldId="291"/>
            <ac:spMk id="9" creationId="{2121B307-E1E5-4795-8F98-BB814696F989}"/>
          </ac:spMkLst>
        </pc:spChg>
        <pc:spChg chg="mod">
          <ac:chgData name="Aniket Chhabra" userId="598e0514-bef3-4e71-b6aa-f2edd6441cff" providerId="ADAL" clId="{C1A0EA3C-DEAD-4FC7-93AC-EB92182D25FB}" dt="2021-06-25T09:05:16.816" v="2699"/>
          <ac:spMkLst>
            <pc:docMk/>
            <pc:sldMk cId="3090848438" sldId="291"/>
            <ac:spMk id="10" creationId="{E3CE1E0E-9E2B-4449-B413-2528DAC12128}"/>
          </ac:spMkLst>
        </pc:spChg>
        <pc:spChg chg="mod">
          <ac:chgData name="Aniket Chhabra" userId="598e0514-bef3-4e71-b6aa-f2edd6441cff" providerId="ADAL" clId="{C1A0EA3C-DEAD-4FC7-93AC-EB92182D25FB}" dt="2021-06-25T09:05:16.816" v="2699"/>
          <ac:spMkLst>
            <pc:docMk/>
            <pc:sldMk cId="3090848438" sldId="291"/>
            <ac:spMk id="11" creationId="{7EB31B08-1905-476C-B1B8-B9D5570F1D61}"/>
          </ac:spMkLst>
        </pc:spChg>
        <pc:spChg chg="mod">
          <ac:chgData name="Aniket Chhabra" userId="598e0514-bef3-4e71-b6aa-f2edd6441cff" providerId="ADAL" clId="{C1A0EA3C-DEAD-4FC7-93AC-EB92182D25FB}" dt="2021-06-25T09:05:16.816" v="2699"/>
          <ac:spMkLst>
            <pc:docMk/>
            <pc:sldMk cId="3090848438" sldId="291"/>
            <ac:spMk id="12" creationId="{471A14D4-D5B4-4E6C-BBC0-78BE2EF29B3B}"/>
          </ac:spMkLst>
        </pc:spChg>
        <pc:spChg chg="mod">
          <ac:chgData name="Aniket Chhabra" userId="598e0514-bef3-4e71-b6aa-f2edd6441cff" providerId="ADAL" clId="{C1A0EA3C-DEAD-4FC7-93AC-EB92182D25FB}" dt="2021-06-25T09:05:16.816" v="2699"/>
          <ac:spMkLst>
            <pc:docMk/>
            <pc:sldMk cId="3090848438" sldId="291"/>
            <ac:spMk id="13" creationId="{AE3E0A62-DCE8-4FE8-94C1-C002B6CBA743}"/>
          </ac:spMkLst>
        </pc:spChg>
        <pc:spChg chg="mod">
          <ac:chgData name="Aniket Chhabra" userId="598e0514-bef3-4e71-b6aa-f2edd6441cff" providerId="ADAL" clId="{C1A0EA3C-DEAD-4FC7-93AC-EB92182D25FB}" dt="2021-06-25T09:05:16.816" v="2699"/>
          <ac:spMkLst>
            <pc:docMk/>
            <pc:sldMk cId="3090848438" sldId="291"/>
            <ac:spMk id="15" creationId="{50ACC2AA-6FE7-4B97-8E36-8F12BD2475B1}"/>
          </ac:spMkLst>
        </pc:spChg>
        <pc:spChg chg="mod">
          <ac:chgData name="Aniket Chhabra" userId="598e0514-bef3-4e71-b6aa-f2edd6441cff" providerId="ADAL" clId="{C1A0EA3C-DEAD-4FC7-93AC-EB92182D25FB}" dt="2021-06-25T09:05:27.218" v="2702"/>
          <ac:spMkLst>
            <pc:docMk/>
            <pc:sldMk cId="3090848438" sldId="291"/>
            <ac:spMk id="23" creationId="{D602A387-067C-4C81-925E-1464E07D8333}"/>
          </ac:spMkLst>
        </pc:spChg>
        <pc:spChg chg="mod">
          <ac:chgData name="Aniket Chhabra" userId="598e0514-bef3-4e71-b6aa-f2edd6441cff" providerId="ADAL" clId="{C1A0EA3C-DEAD-4FC7-93AC-EB92182D25FB}" dt="2021-06-25T09:08:59.260" v="2955" actId="404"/>
          <ac:spMkLst>
            <pc:docMk/>
            <pc:sldMk cId="3090848438" sldId="291"/>
            <ac:spMk id="25" creationId="{83C47C57-0671-48CD-A249-0A66AF5AFA77}"/>
          </ac:spMkLst>
        </pc:spChg>
        <pc:spChg chg="mod">
          <ac:chgData name="Aniket Chhabra" userId="598e0514-bef3-4e71-b6aa-f2edd6441cff" providerId="ADAL" clId="{C1A0EA3C-DEAD-4FC7-93AC-EB92182D25FB}" dt="2021-06-25T09:21:51.913" v="4028" actId="1036"/>
          <ac:spMkLst>
            <pc:docMk/>
            <pc:sldMk cId="3090848438" sldId="291"/>
            <ac:spMk id="26" creationId="{243B3693-F427-49EA-B0E5-61EA4E1198FD}"/>
          </ac:spMkLst>
        </pc:spChg>
        <pc:spChg chg="mod">
          <ac:chgData name="Aniket Chhabra" userId="598e0514-bef3-4e71-b6aa-f2edd6441cff" providerId="ADAL" clId="{C1A0EA3C-DEAD-4FC7-93AC-EB92182D25FB}" dt="2021-06-25T09:05:27.218" v="2702"/>
          <ac:spMkLst>
            <pc:docMk/>
            <pc:sldMk cId="3090848438" sldId="291"/>
            <ac:spMk id="27" creationId="{FBDC6B14-CBC0-4135-B046-3351BBA0AFEF}"/>
          </ac:spMkLst>
        </pc:spChg>
        <pc:spChg chg="mod">
          <ac:chgData name="Aniket Chhabra" userId="598e0514-bef3-4e71-b6aa-f2edd6441cff" providerId="ADAL" clId="{C1A0EA3C-DEAD-4FC7-93AC-EB92182D25FB}" dt="2021-06-25T09:06:19.015" v="2727" actId="20577"/>
          <ac:spMkLst>
            <pc:docMk/>
            <pc:sldMk cId="3090848438" sldId="291"/>
            <ac:spMk id="29" creationId="{8F47BA48-DC01-4826-9B72-A6BBAD324F3D}"/>
          </ac:spMkLst>
        </pc:spChg>
        <pc:spChg chg="mod">
          <ac:chgData name="Aniket Chhabra" userId="598e0514-bef3-4e71-b6aa-f2edd6441cff" providerId="ADAL" clId="{C1A0EA3C-DEAD-4FC7-93AC-EB92182D25FB}" dt="2021-06-25T09:21:27.476" v="3993" actId="1076"/>
          <ac:spMkLst>
            <pc:docMk/>
            <pc:sldMk cId="3090848438" sldId="291"/>
            <ac:spMk id="30" creationId="{6BD9D0DE-8CD3-4212-8F62-872CB343C302}"/>
          </ac:spMkLst>
        </pc:spChg>
        <pc:spChg chg="mod">
          <ac:chgData name="Aniket Chhabra" userId="598e0514-bef3-4e71-b6aa-f2edd6441cff" providerId="ADAL" clId="{C1A0EA3C-DEAD-4FC7-93AC-EB92182D25FB}" dt="2021-06-25T09:10:33.988" v="3151"/>
          <ac:spMkLst>
            <pc:docMk/>
            <pc:sldMk cId="3090848438" sldId="291"/>
            <ac:spMk id="36" creationId="{FE51CDBC-FB3C-48AA-8DBB-92E278FECED1}"/>
          </ac:spMkLst>
        </pc:spChg>
        <pc:spChg chg="mod">
          <ac:chgData name="Aniket Chhabra" userId="598e0514-bef3-4e71-b6aa-f2edd6441cff" providerId="ADAL" clId="{C1A0EA3C-DEAD-4FC7-93AC-EB92182D25FB}" dt="2021-06-25T09:10:33.988" v="3151"/>
          <ac:spMkLst>
            <pc:docMk/>
            <pc:sldMk cId="3090848438" sldId="291"/>
            <ac:spMk id="38" creationId="{A25668E6-E440-4A72-B1BB-617226D983E8}"/>
          </ac:spMkLst>
        </pc:spChg>
        <pc:spChg chg="mod">
          <ac:chgData name="Aniket Chhabra" userId="598e0514-bef3-4e71-b6aa-f2edd6441cff" providerId="ADAL" clId="{C1A0EA3C-DEAD-4FC7-93AC-EB92182D25FB}" dt="2021-06-25T09:10:33.988" v="3151"/>
          <ac:spMkLst>
            <pc:docMk/>
            <pc:sldMk cId="3090848438" sldId="291"/>
            <ac:spMk id="39" creationId="{2524F5A4-4B82-4D68-9A9A-B17D2268F7B2}"/>
          </ac:spMkLst>
        </pc:spChg>
        <pc:spChg chg="mod">
          <ac:chgData name="Aniket Chhabra" userId="598e0514-bef3-4e71-b6aa-f2edd6441cff" providerId="ADAL" clId="{C1A0EA3C-DEAD-4FC7-93AC-EB92182D25FB}" dt="2021-06-25T09:10:33.988" v="3151"/>
          <ac:spMkLst>
            <pc:docMk/>
            <pc:sldMk cId="3090848438" sldId="291"/>
            <ac:spMk id="40" creationId="{25B9F35D-31FA-4D57-92D4-C585776954CE}"/>
          </ac:spMkLst>
        </pc:spChg>
        <pc:spChg chg="mod">
          <ac:chgData name="Aniket Chhabra" userId="598e0514-bef3-4e71-b6aa-f2edd6441cff" providerId="ADAL" clId="{C1A0EA3C-DEAD-4FC7-93AC-EB92182D25FB}" dt="2021-06-25T09:10:33.988" v="3151"/>
          <ac:spMkLst>
            <pc:docMk/>
            <pc:sldMk cId="3090848438" sldId="291"/>
            <ac:spMk id="42" creationId="{73F60A87-0E26-44BB-860A-8B31009A4E04}"/>
          </ac:spMkLst>
        </pc:spChg>
        <pc:spChg chg="mod">
          <ac:chgData name="Aniket Chhabra" userId="598e0514-bef3-4e71-b6aa-f2edd6441cff" providerId="ADAL" clId="{C1A0EA3C-DEAD-4FC7-93AC-EB92182D25FB}" dt="2021-06-25T09:10:33.988" v="3151"/>
          <ac:spMkLst>
            <pc:docMk/>
            <pc:sldMk cId="3090848438" sldId="291"/>
            <ac:spMk id="43" creationId="{2E1D6C4F-3588-4671-AF8C-899543F710A2}"/>
          </ac:spMkLst>
        </pc:spChg>
        <pc:spChg chg="mod">
          <ac:chgData name="Aniket Chhabra" userId="598e0514-bef3-4e71-b6aa-f2edd6441cff" providerId="ADAL" clId="{C1A0EA3C-DEAD-4FC7-93AC-EB92182D25FB}" dt="2021-06-25T09:10:38.850" v="3153"/>
          <ac:spMkLst>
            <pc:docMk/>
            <pc:sldMk cId="3090848438" sldId="291"/>
            <ac:spMk id="49" creationId="{B4846CD2-9F99-47C7-9853-730B9BD3D94D}"/>
          </ac:spMkLst>
        </pc:spChg>
        <pc:spChg chg="mod">
          <ac:chgData name="Aniket Chhabra" userId="598e0514-bef3-4e71-b6aa-f2edd6441cff" providerId="ADAL" clId="{C1A0EA3C-DEAD-4FC7-93AC-EB92182D25FB}" dt="2021-06-25T09:13:54.310" v="3457" actId="20577"/>
          <ac:spMkLst>
            <pc:docMk/>
            <pc:sldMk cId="3090848438" sldId="291"/>
            <ac:spMk id="51" creationId="{19DDD0C5-1557-4A89-9222-FE088B4B2ADE}"/>
          </ac:spMkLst>
        </pc:spChg>
        <pc:spChg chg="mod">
          <ac:chgData name="Aniket Chhabra" userId="598e0514-bef3-4e71-b6aa-f2edd6441cff" providerId="ADAL" clId="{C1A0EA3C-DEAD-4FC7-93AC-EB92182D25FB}" dt="2021-06-25T09:21:42.251" v="4012" actId="1035"/>
          <ac:spMkLst>
            <pc:docMk/>
            <pc:sldMk cId="3090848438" sldId="291"/>
            <ac:spMk id="52" creationId="{5C2BCBBA-890D-4F35-9E78-3497A2EC03CD}"/>
          </ac:spMkLst>
        </pc:spChg>
        <pc:spChg chg="mod">
          <ac:chgData name="Aniket Chhabra" userId="598e0514-bef3-4e71-b6aa-f2edd6441cff" providerId="ADAL" clId="{C1A0EA3C-DEAD-4FC7-93AC-EB92182D25FB}" dt="2021-06-25T09:10:38.850" v="3153"/>
          <ac:spMkLst>
            <pc:docMk/>
            <pc:sldMk cId="3090848438" sldId="291"/>
            <ac:spMk id="53" creationId="{FC3720B6-D742-4980-80D5-5F7AD8FB8C41}"/>
          </ac:spMkLst>
        </pc:spChg>
        <pc:spChg chg="mod">
          <ac:chgData name="Aniket Chhabra" userId="598e0514-bef3-4e71-b6aa-f2edd6441cff" providerId="ADAL" clId="{C1A0EA3C-DEAD-4FC7-93AC-EB92182D25FB}" dt="2021-06-25T09:21:30.165" v="3995" actId="1076"/>
          <ac:spMkLst>
            <pc:docMk/>
            <pc:sldMk cId="3090848438" sldId="291"/>
            <ac:spMk id="55" creationId="{A20E3425-51D5-4428-9CA6-E4DC6A76EAEC}"/>
          </ac:spMkLst>
        </pc:spChg>
        <pc:spChg chg="mod">
          <ac:chgData name="Aniket Chhabra" userId="598e0514-bef3-4e71-b6aa-f2edd6441cff" providerId="ADAL" clId="{C1A0EA3C-DEAD-4FC7-93AC-EB92182D25FB}" dt="2021-06-25T09:21:33.911" v="3999" actId="1036"/>
          <ac:spMkLst>
            <pc:docMk/>
            <pc:sldMk cId="3090848438" sldId="291"/>
            <ac:spMk id="56" creationId="{5E35BB00-28C9-41E0-A420-3EB9F8E1AB38}"/>
          </ac:spMkLst>
        </pc:spChg>
        <pc:spChg chg="add del mod">
          <ac:chgData name="Aniket Chhabra" userId="598e0514-bef3-4e71-b6aa-f2edd6441cff" providerId="ADAL" clId="{C1A0EA3C-DEAD-4FC7-93AC-EB92182D25FB}" dt="2021-06-25T09:24:12.496" v="4229" actId="478"/>
          <ac:spMkLst>
            <pc:docMk/>
            <pc:sldMk cId="3090848438" sldId="291"/>
            <ac:spMk id="57" creationId="{35F94552-37A5-4930-85D3-BF7F99321A32}"/>
          </ac:spMkLst>
        </pc:spChg>
        <pc:spChg chg="add mod">
          <ac:chgData name="Aniket Chhabra" userId="598e0514-bef3-4e71-b6aa-f2edd6441cff" providerId="ADAL" clId="{C1A0EA3C-DEAD-4FC7-93AC-EB92182D25FB}" dt="2021-06-25T09:17:00.891" v="3704" actId="20577"/>
          <ac:spMkLst>
            <pc:docMk/>
            <pc:sldMk cId="3090848438" sldId="291"/>
            <ac:spMk id="58" creationId="{236FDDBC-5141-4088-B63D-A15318770F0E}"/>
          </ac:spMkLst>
        </pc:spChg>
        <pc:spChg chg="mod">
          <ac:chgData name="Aniket Chhabra" userId="598e0514-bef3-4e71-b6aa-f2edd6441cff" providerId="ADAL" clId="{C1A0EA3C-DEAD-4FC7-93AC-EB92182D25FB}" dt="2021-06-25T09:18:54.677" v="3730"/>
          <ac:spMkLst>
            <pc:docMk/>
            <pc:sldMk cId="3090848438" sldId="291"/>
            <ac:spMk id="64" creationId="{9D68DD81-FDF1-4782-B470-9936AE950C21}"/>
          </ac:spMkLst>
        </pc:spChg>
        <pc:spChg chg="mod">
          <ac:chgData name="Aniket Chhabra" userId="598e0514-bef3-4e71-b6aa-f2edd6441cff" providerId="ADAL" clId="{C1A0EA3C-DEAD-4FC7-93AC-EB92182D25FB}" dt="2021-06-25T09:22:09.570" v="4054" actId="20577"/>
          <ac:spMkLst>
            <pc:docMk/>
            <pc:sldMk cId="3090848438" sldId="291"/>
            <ac:spMk id="66" creationId="{F59D43F9-6327-4C0F-816E-E0BED70C8270}"/>
          </ac:spMkLst>
        </pc:spChg>
        <pc:spChg chg="mod">
          <ac:chgData name="Aniket Chhabra" userId="598e0514-bef3-4e71-b6aa-f2edd6441cff" providerId="ADAL" clId="{C1A0EA3C-DEAD-4FC7-93AC-EB92182D25FB}" dt="2021-06-25T09:23:57.961" v="4224" actId="1036"/>
          <ac:spMkLst>
            <pc:docMk/>
            <pc:sldMk cId="3090848438" sldId="291"/>
            <ac:spMk id="67" creationId="{6895727D-D2BA-491D-9773-DDE217163487}"/>
          </ac:spMkLst>
        </pc:spChg>
        <pc:spChg chg="mod">
          <ac:chgData name="Aniket Chhabra" userId="598e0514-bef3-4e71-b6aa-f2edd6441cff" providerId="ADAL" clId="{C1A0EA3C-DEAD-4FC7-93AC-EB92182D25FB}" dt="2021-06-25T09:18:54.677" v="3730"/>
          <ac:spMkLst>
            <pc:docMk/>
            <pc:sldMk cId="3090848438" sldId="291"/>
            <ac:spMk id="68" creationId="{878AAD68-8AAE-4780-A321-15E6FC5D8AF6}"/>
          </ac:spMkLst>
        </pc:spChg>
        <pc:spChg chg="mod">
          <ac:chgData name="Aniket Chhabra" userId="598e0514-bef3-4e71-b6aa-f2edd6441cff" providerId="ADAL" clId="{C1A0EA3C-DEAD-4FC7-93AC-EB92182D25FB}" dt="2021-06-25T09:21:20.724" v="3991" actId="1076"/>
          <ac:spMkLst>
            <pc:docMk/>
            <pc:sldMk cId="3090848438" sldId="291"/>
            <ac:spMk id="70" creationId="{5D52613D-7703-46F5-A64B-CFF11E1C23DC}"/>
          </ac:spMkLst>
        </pc:spChg>
        <pc:spChg chg="mod">
          <ac:chgData name="Aniket Chhabra" userId="598e0514-bef3-4e71-b6aa-f2edd6441cff" providerId="ADAL" clId="{C1A0EA3C-DEAD-4FC7-93AC-EB92182D25FB}" dt="2021-06-25T09:24:00.063" v="4226" actId="1076"/>
          <ac:spMkLst>
            <pc:docMk/>
            <pc:sldMk cId="3090848438" sldId="291"/>
            <ac:spMk id="71" creationId="{D2C3144E-51BF-406E-825B-0E8A6E86035F}"/>
          </ac:spMkLst>
        </pc:spChg>
        <pc:spChg chg="mod">
          <ac:chgData name="Aniket Chhabra" userId="598e0514-bef3-4e71-b6aa-f2edd6441cff" providerId="ADAL" clId="{C1A0EA3C-DEAD-4FC7-93AC-EB92182D25FB}" dt="2021-06-25T09:17:52.032" v="3706"/>
          <ac:spMkLst>
            <pc:docMk/>
            <pc:sldMk cId="3090848438" sldId="291"/>
            <ac:spMk id="283" creationId="{00000000-0000-0000-0000-000000000000}"/>
          </ac:spMkLst>
        </pc:spChg>
        <pc:grpChg chg="add mod">
          <ac:chgData name="Aniket Chhabra" userId="598e0514-bef3-4e71-b6aa-f2edd6441cff" providerId="ADAL" clId="{C1A0EA3C-DEAD-4FC7-93AC-EB92182D25FB}" dt="2021-06-25T09:19:13.145" v="3734" actId="14100"/>
          <ac:grpSpMkLst>
            <pc:docMk/>
            <pc:sldMk cId="3090848438" sldId="291"/>
            <ac:grpSpMk id="6" creationId="{D037A8E9-AF51-4B15-8EE6-9C945765D613}"/>
          </ac:grpSpMkLst>
        </pc:grpChg>
        <pc:grpChg chg="mod">
          <ac:chgData name="Aniket Chhabra" userId="598e0514-bef3-4e71-b6aa-f2edd6441cff" providerId="ADAL" clId="{C1A0EA3C-DEAD-4FC7-93AC-EB92182D25FB}" dt="2021-06-25T09:05:16.816" v="2699"/>
          <ac:grpSpMkLst>
            <pc:docMk/>
            <pc:sldMk cId="3090848438" sldId="291"/>
            <ac:grpSpMk id="14" creationId="{CFCEF0F4-2876-43B9-8612-AA2FE43171EC}"/>
          </ac:grpSpMkLst>
        </pc:grpChg>
        <pc:grpChg chg="add mod">
          <ac:chgData name="Aniket Chhabra" userId="598e0514-bef3-4e71-b6aa-f2edd6441cff" providerId="ADAL" clId="{C1A0EA3C-DEAD-4FC7-93AC-EB92182D25FB}" dt="2021-06-25T09:18:46.132" v="3728" actId="1076"/>
          <ac:grpSpMkLst>
            <pc:docMk/>
            <pc:sldMk cId="3090848438" sldId="291"/>
            <ac:grpSpMk id="18" creationId="{43B780D3-44AC-4B1E-BEF2-7B072F73D701}"/>
          </ac:grpSpMkLst>
        </pc:grpChg>
        <pc:grpChg chg="mod">
          <ac:chgData name="Aniket Chhabra" userId="598e0514-bef3-4e71-b6aa-f2edd6441cff" providerId="ADAL" clId="{C1A0EA3C-DEAD-4FC7-93AC-EB92182D25FB}" dt="2021-06-25T09:05:27.218" v="2702"/>
          <ac:grpSpMkLst>
            <pc:docMk/>
            <pc:sldMk cId="3090848438" sldId="291"/>
            <ac:grpSpMk id="19" creationId="{C72F6764-0260-4D41-B503-81418BDBBE0A}"/>
          </ac:grpSpMkLst>
        </pc:grpChg>
        <pc:grpChg chg="mod">
          <ac:chgData name="Aniket Chhabra" userId="598e0514-bef3-4e71-b6aa-f2edd6441cff" providerId="ADAL" clId="{C1A0EA3C-DEAD-4FC7-93AC-EB92182D25FB}" dt="2021-06-25T09:05:27.218" v="2702"/>
          <ac:grpSpMkLst>
            <pc:docMk/>
            <pc:sldMk cId="3090848438" sldId="291"/>
            <ac:grpSpMk id="20" creationId="{D40B64B1-0A2A-4D60-A872-831EAF78E9A4}"/>
          </ac:grpSpMkLst>
        </pc:grpChg>
        <pc:grpChg chg="mod">
          <ac:chgData name="Aniket Chhabra" userId="598e0514-bef3-4e71-b6aa-f2edd6441cff" providerId="ADAL" clId="{C1A0EA3C-DEAD-4FC7-93AC-EB92182D25FB}" dt="2021-06-25T09:05:27.218" v="2702"/>
          <ac:grpSpMkLst>
            <pc:docMk/>
            <pc:sldMk cId="3090848438" sldId="291"/>
            <ac:grpSpMk id="21" creationId="{918E931E-B444-462D-853E-10503A80CFBA}"/>
          </ac:grpSpMkLst>
        </pc:grpChg>
        <pc:grpChg chg="mod">
          <ac:chgData name="Aniket Chhabra" userId="598e0514-bef3-4e71-b6aa-f2edd6441cff" providerId="ADAL" clId="{C1A0EA3C-DEAD-4FC7-93AC-EB92182D25FB}" dt="2021-06-25T09:05:27.218" v="2702"/>
          <ac:grpSpMkLst>
            <pc:docMk/>
            <pc:sldMk cId="3090848438" sldId="291"/>
            <ac:grpSpMk id="22" creationId="{31A21484-84F9-45C6-A429-A4A755644225}"/>
          </ac:grpSpMkLst>
        </pc:grpChg>
        <pc:grpChg chg="add del mod">
          <ac:chgData name="Aniket Chhabra" userId="598e0514-bef3-4e71-b6aa-f2edd6441cff" providerId="ADAL" clId="{C1A0EA3C-DEAD-4FC7-93AC-EB92182D25FB}" dt="2021-06-25T09:10:37.545" v="3152"/>
          <ac:grpSpMkLst>
            <pc:docMk/>
            <pc:sldMk cId="3090848438" sldId="291"/>
            <ac:grpSpMk id="31" creationId="{140A0582-284F-4F52-BDBE-81F34EE01B25}"/>
          </ac:grpSpMkLst>
        </pc:grpChg>
        <pc:grpChg chg="mod">
          <ac:chgData name="Aniket Chhabra" userId="598e0514-bef3-4e71-b6aa-f2edd6441cff" providerId="ADAL" clId="{C1A0EA3C-DEAD-4FC7-93AC-EB92182D25FB}" dt="2021-06-25T09:10:33.988" v="3151"/>
          <ac:grpSpMkLst>
            <pc:docMk/>
            <pc:sldMk cId="3090848438" sldId="291"/>
            <ac:grpSpMk id="32" creationId="{7D9D9AC2-255A-4627-BB2F-9F0900944EB7}"/>
          </ac:grpSpMkLst>
        </pc:grpChg>
        <pc:grpChg chg="mod">
          <ac:chgData name="Aniket Chhabra" userId="598e0514-bef3-4e71-b6aa-f2edd6441cff" providerId="ADAL" clId="{C1A0EA3C-DEAD-4FC7-93AC-EB92182D25FB}" dt="2021-06-25T09:10:33.988" v="3151"/>
          <ac:grpSpMkLst>
            <pc:docMk/>
            <pc:sldMk cId="3090848438" sldId="291"/>
            <ac:grpSpMk id="33" creationId="{A51883BE-C491-4F86-A784-01E94A15067B}"/>
          </ac:grpSpMkLst>
        </pc:grpChg>
        <pc:grpChg chg="mod">
          <ac:chgData name="Aniket Chhabra" userId="598e0514-bef3-4e71-b6aa-f2edd6441cff" providerId="ADAL" clId="{C1A0EA3C-DEAD-4FC7-93AC-EB92182D25FB}" dt="2021-06-25T09:10:33.988" v="3151"/>
          <ac:grpSpMkLst>
            <pc:docMk/>
            <pc:sldMk cId="3090848438" sldId="291"/>
            <ac:grpSpMk id="34" creationId="{883C4C5D-248F-45D4-9624-C713C000CC7F}"/>
          </ac:grpSpMkLst>
        </pc:grpChg>
        <pc:grpChg chg="mod">
          <ac:chgData name="Aniket Chhabra" userId="598e0514-bef3-4e71-b6aa-f2edd6441cff" providerId="ADAL" clId="{C1A0EA3C-DEAD-4FC7-93AC-EB92182D25FB}" dt="2021-06-25T09:10:33.988" v="3151"/>
          <ac:grpSpMkLst>
            <pc:docMk/>
            <pc:sldMk cId="3090848438" sldId="291"/>
            <ac:grpSpMk id="35" creationId="{096C7158-C12A-4DB6-A170-51A98D65F786}"/>
          </ac:grpSpMkLst>
        </pc:grpChg>
        <pc:grpChg chg="add mod">
          <ac:chgData name="Aniket Chhabra" userId="598e0514-bef3-4e71-b6aa-f2edd6441cff" providerId="ADAL" clId="{C1A0EA3C-DEAD-4FC7-93AC-EB92182D25FB}" dt="2021-06-25T09:24:53.584" v="4260" actId="1036"/>
          <ac:grpSpMkLst>
            <pc:docMk/>
            <pc:sldMk cId="3090848438" sldId="291"/>
            <ac:grpSpMk id="44" creationId="{C8FCB888-9586-4B59-BCC2-D29D81361D23}"/>
          </ac:grpSpMkLst>
        </pc:grpChg>
        <pc:grpChg chg="mod">
          <ac:chgData name="Aniket Chhabra" userId="598e0514-bef3-4e71-b6aa-f2edd6441cff" providerId="ADAL" clId="{C1A0EA3C-DEAD-4FC7-93AC-EB92182D25FB}" dt="2021-06-25T09:10:38.850" v="3153"/>
          <ac:grpSpMkLst>
            <pc:docMk/>
            <pc:sldMk cId="3090848438" sldId="291"/>
            <ac:grpSpMk id="45" creationId="{6C8B76A9-3E8A-45CE-94CA-B1A372B3036D}"/>
          </ac:grpSpMkLst>
        </pc:grpChg>
        <pc:grpChg chg="mod">
          <ac:chgData name="Aniket Chhabra" userId="598e0514-bef3-4e71-b6aa-f2edd6441cff" providerId="ADAL" clId="{C1A0EA3C-DEAD-4FC7-93AC-EB92182D25FB}" dt="2021-06-25T09:10:38.850" v="3153"/>
          <ac:grpSpMkLst>
            <pc:docMk/>
            <pc:sldMk cId="3090848438" sldId="291"/>
            <ac:grpSpMk id="46" creationId="{85123C04-114C-4977-A958-0947E9D7A87F}"/>
          </ac:grpSpMkLst>
        </pc:grpChg>
        <pc:grpChg chg="mod">
          <ac:chgData name="Aniket Chhabra" userId="598e0514-bef3-4e71-b6aa-f2edd6441cff" providerId="ADAL" clId="{C1A0EA3C-DEAD-4FC7-93AC-EB92182D25FB}" dt="2021-06-25T09:10:38.850" v="3153"/>
          <ac:grpSpMkLst>
            <pc:docMk/>
            <pc:sldMk cId="3090848438" sldId="291"/>
            <ac:grpSpMk id="47" creationId="{9FEB89C0-3EBE-47EA-9C47-9D7FC9A4B2C9}"/>
          </ac:grpSpMkLst>
        </pc:grpChg>
        <pc:grpChg chg="mod">
          <ac:chgData name="Aniket Chhabra" userId="598e0514-bef3-4e71-b6aa-f2edd6441cff" providerId="ADAL" clId="{C1A0EA3C-DEAD-4FC7-93AC-EB92182D25FB}" dt="2021-06-25T09:10:38.850" v="3153"/>
          <ac:grpSpMkLst>
            <pc:docMk/>
            <pc:sldMk cId="3090848438" sldId="291"/>
            <ac:grpSpMk id="48" creationId="{C46AB674-76E3-48C6-B9C1-442529409167}"/>
          </ac:grpSpMkLst>
        </pc:grpChg>
        <pc:grpChg chg="add mod">
          <ac:chgData name="Aniket Chhabra" userId="598e0514-bef3-4e71-b6aa-f2edd6441cff" providerId="ADAL" clId="{C1A0EA3C-DEAD-4FC7-93AC-EB92182D25FB}" dt="2021-06-25T09:24:45.454" v="4252" actId="1036"/>
          <ac:grpSpMkLst>
            <pc:docMk/>
            <pc:sldMk cId="3090848438" sldId="291"/>
            <ac:grpSpMk id="59" creationId="{CBC7CCBC-0BAA-41EA-B653-C9CC3FD257A6}"/>
          </ac:grpSpMkLst>
        </pc:grpChg>
        <pc:grpChg chg="mod">
          <ac:chgData name="Aniket Chhabra" userId="598e0514-bef3-4e71-b6aa-f2edd6441cff" providerId="ADAL" clId="{C1A0EA3C-DEAD-4FC7-93AC-EB92182D25FB}" dt="2021-06-25T09:18:54.677" v="3730"/>
          <ac:grpSpMkLst>
            <pc:docMk/>
            <pc:sldMk cId="3090848438" sldId="291"/>
            <ac:grpSpMk id="60" creationId="{C2ACE9FF-4ABC-4949-B47C-C06767F6654B}"/>
          </ac:grpSpMkLst>
        </pc:grpChg>
        <pc:grpChg chg="mod">
          <ac:chgData name="Aniket Chhabra" userId="598e0514-bef3-4e71-b6aa-f2edd6441cff" providerId="ADAL" clId="{C1A0EA3C-DEAD-4FC7-93AC-EB92182D25FB}" dt="2021-06-25T09:18:54.677" v="3730"/>
          <ac:grpSpMkLst>
            <pc:docMk/>
            <pc:sldMk cId="3090848438" sldId="291"/>
            <ac:grpSpMk id="61" creationId="{848AA21E-FF06-4F35-9510-ACB552EA43DA}"/>
          </ac:grpSpMkLst>
        </pc:grpChg>
        <pc:grpChg chg="mod">
          <ac:chgData name="Aniket Chhabra" userId="598e0514-bef3-4e71-b6aa-f2edd6441cff" providerId="ADAL" clId="{C1A0EA3C-DEAD-4FC7-93AC-EB92182D25FB}" dt="2021-06-25T09:18:54.677" v="3730"/>
          <ac:grpSpMkLst>
            <pc:docMk/>
            <pc:sldMk cId="3090848438" sldId="291"/>
            <ac:grpSpMk id="62" creationId="{E74BDBFD-0E95-4F22-A078-92C987712586}"/>
          </ac:grpSpMkLst>
        </pc:grpChg>
        <pc:grpChg chg="mod">
          <ac:chgData name="Aniket Chhabra" userId="598e0514-bef3-4e71-b6aa-f2edd6441cff" providerId="ADAL" clId="{C1A0EA3C-DEAD-4FC7-93AC-EB92182D25FB}" dt="2021-06-25T09:18:54.677" v="3730"/>
          <ac:grpSpMkLst>
            <pc:docMk/>
            <pc:sldMk cId="3090848438" sldId="291"/>
            <ac:grpSpMk id="63" creationId="{B284BFD4-AE93-4D53-B5D2-82E4E6A64F78}"/>
          </ac:grpSpMkLst>
        </pc:grpChg>
        <pc:graphicFrameChg chg="mod">
          <ac:chgData name="Aniket Chhabra" userId="598e0514-bef3-4e71-b6aa-f2edd6441cff" providerId="ADAL" clId="{C1A0EA3C-DEAD-4FC7-93AC-EB92182D25FB}" dt="2021-06-25T09:17:52.547" v="3708"/>
          <ac:graphicFrameMkLst>
            <pc:docMk/>
            <pc:sldMk cId="3090848438" sldId="291"/>
            <ac:graphicFrameMk id="2" creationId="{5B82FCD9-9CF2-4596-B7F0-B7DA49EDB465}"/>
          </ac:graphicFrameMkLst>
        </pc:graphicFrameChg>
        <pc:picChg chg="del">
          <ac:chgData name="Aniket Chhabra" userId="598e0514-bef3-4e71-b6aa-f2edd6441cff" providerId="ADAL" clId="{C1A0EA3C-DEAD-4FC7-93AC-EB92182D25FB}" dt="2021-06-25T09:05:10.759" v="2698" actId="478"/>
          <ac:picMkLst>
            <pc:docMk/>
            <pc:sldMk cId="3090848438" sldId="291"/>
            <ac:picMk id="5" creationId="{52FFC695-57B8-4F90-90EF-C35D2B6CEDDA}"/>
          </ac:picMkLst>
        </pc:picChg>
        <pc:picChg chg="mod">
          <ac:chgData name="Aniket Chhabra" userId="598e0514-bef3-4e71-b6aa-f2edd6441cff" providerId="ADAL" clId="{C1A0EA3C-DEAD-4FC7-93AC-EB92182D25FB}" dt="2021-06-25T09:05:16.816" v="2699"/>
          <ac:picMkLst>
            <pc:docMk/>
            <pc:sldMk cId="3090848438" sldId="291"/>
            <ac:picMk id="16" creationId="{087FD6B2-395E-4C9C-9CFA-69496EA9900F}"/>
          </ac:picMkLst>
        </pc:picChg>
        <pc:picChg chg="mod">
          <ac:chgData name="Aniket Chhabra" userId="598e0514-bef3-4e71-b6aa-f2edd6441cff" providerId="ADAL" clId="{C1A0EA3C-DEAD-4FC7-93AC-EB92182D25FB}" dt="2021-06-25T09:05:16.816" v="2699"/>
          <ac:picMkLst>
            <pc:docMk/>
            <pc:sldMk cId="3090848438" sldId="291"/>
            <ac:picMk id="17" creationId="{CC44754D-7C25-4164-934F-B1CE4BB16C99}"/>
          </ac:picMkLst>
        </pc:picChg>
        <pc:picChg chg="mod">
          <ac:chgData name="Aniket Chhabra" userId="598e0514-bef3-4e71-b6aa-f2edd6441cff" providerId="ADAL" clId="{C1A0EA3C-DEAD-4FC7-93AC-EB92182D25FB}" dt="2021-06-25T09:05:27.218" v="2702"/>
          <ac:picMkLst>
            <pc:docMk/>
            <pc:sldMk cId="3090848438" sldId="291"/>
            <ac:picMk id="24" creationId="{72335C70-9A1E-4BEC-8D98-B03361838DF3}"/>
          </ac:picMkLst>
        </pc:picChg>
        <pc:picChg chg="mod">
          <ac:chgData name="Aniket Chhabra" userId="598e0514-bef3-4e71-b6aa-f2edd6441cff" providerId="ADAL" clId="{C1A0EA3C-DEAD-4FC7-93AC-EB92182D25FB}" dt="2021-06-25T09:05:27.218" v="2702"/>
          <ac:picMkLst>
            <pc:docMk/>
            <pc:sldMk cId="3090848438" sldId="291"/>
            <ac:picMk id="28" creationId="{1DE0A77A-52FB-4B44-B33E-D72872C32E7A}"/>
          </ac:picMkLst>
        </pc:picChg>
        <pc:picChg chg="mod">
          <ac:chgData name="Aniket Chhabra" userId="598e0514-bef3-4e71-b6aa-f2edd6441cff" providerId="ADAL" clId="{C1A0EA3C-DEAD-4FC7-93AC-EB92182D25FB}" dt="2021-06-25T09:10:33.988" v="3151"/>
          <ac:picMkLst>
            <pc:docMk/>
            <pc:sldMk cId="3090848438" sldId="291"/>
            <ac:picMk id="37" creationId="{369DE812-C074-4B9C-948D-0CCC0F848B92}"/>
          </ac:picMkLst>
        </pc:picChg>
        <pc:picChg chg="mod">
          <ac:chgData name="Aniket Chhabra" userId="598e0514-bef3-4e71-b6aa-f2edd6441cff" providerId="ADAL" clId="{C1A0EA3C-DEAD-4FC7-93AC-EB92182D25FB}" dt="2021-06-25T09:10:33.988" v="3151"/>
          <ac:picMkLst>
            <pc:docMk/>
            <pc:sldMk cId="3090848438" sldId="291"/>
            <ac:picMk id="41" creationId="{A6BBC81C-F26C-47F1-8AA2-4FB47356C2AD}"/>
          </ac:picMkLst>
        </pc:picChg>
        <pc:picChg chg="mod">
          <ac:chgData name="Aniket Chhabra" userId="598e0514-bef3-4e71-b6aa-f2edd6441cff" providerId="ADAL" clId="{C1A0EA3C-DEAD-4FC7-93AC-EB92182D25FB}" dt="2021-06-25T09:10:38.850" v="3153"/>
          <ac:picMkLst>
            <pc:docMk/>
            <pc:sldMk cId="3090848438" sldId="291"/>
            <ac:picMk id="50" creationId="{48061AE0-E7D4-4B65-A1D7-136DC47A91D6}"/>
          </ac:picMkLst>
        </pc:picChg>
        <pc:picChg chg="mod">
          <ac:chgData name="Aniket Chhabra" userId="598e0514-bef3-4e71-b6aa-f2edd6441cff" providerId="ADAL" clId="{C1A0EA3C-DEAD-4FC7-93AC-EB92182D25FB}" dt="2021-06-25T09:10:38.850" v="3153"/>
          <ac:picMkLst>
            <pc:docMk/>
            <pc:sldMk cId="3090848438" sldId="291"/>
            <ac:picMk id="54" creationId="{21E3358E-3186-4514-A25E-8498EF2F3D84}"/>
          </ac:picMkLst>
        </pc:picChg>
        <pc:picChg chg="mod">
          <ac:chgData name="Aniket Chhabra" userId="598e0514-bef3-4e71-b6aa-f2edd6441cff" providerId="ADAL" clId="{C1A0EA3C-DEAD-4FC7-93AC-EB92182D25FB}" dt="2021-06-25T09:18:54.677" v="3730"/>
          <ac:picMkLst>
            <pc:docMk/>
            <pc:sldMk cId="3090848438" sldId="291"/>
            <ac:picMk id="65" creationId="{76C8DB57-4CBC-46A1-97A5-5FBEE886A6EE}"/>
          </ac:picMkLst>
        </pc:picChg>
        <pc:picChg chg="mod">
          <ac:chgData name="Aniket Chhabra" userId="598e0514-bef3-4e71-b6aa-f2edd6441cff" providerId="ADAL" clId="{C1A0EA3C-DEAD-4FC7-93AC-EB92182D25FB}" dt="2021-06-25T09:18:54.677" v="3730"/>
          <ac:picMkLst>
            <pc:docMk/>
            <pc:sldMk cId="3090848438" sldId="291"/>
            <ac:picMk id="69" creationId="{EE44339B-3287-4F3C-89F9-BF95FC52BD86}"/>
          </ac:picMkLst>
        </pc:picChg>
      </pc:sldChg>
      <pc:sldMasterChg chg="addSp modSp mod delSldLayout">
        <pc:chgData name="Aniket Chhabra" userId="598e0514-bef3-4e71-b6aa-f2edd6441cff" providerId="ADAL" clId="{C1A0EA3C-DEAD-4FC7-93AC-EB92182D25FB}" dt="2021-06-25T08:57:48.799" v="2652" actId="47"/>
        <pc:sldMasterMkLst>
          <pc:docMk/>
          <pc:sldMasterMk cId="0" sldId="2147483659"/>
        </pc:sldMasterMkLst>
        <pc:graphicFrameChg chg="add mod ord modVis">
          <ac:chgData name="Aniket Chhabra" userId="598e0514-bef3-4e71-b6aa-f2edd6441cff" providerId="ADAL" clId="{C1A0EA3C-DEAD-4FC7-93AC-EB92182D25FB}" dt="2021-06-24T12:24:53.899" v="21"/>
          <ac:graphicFrameMkLst>
            <pc:docMk/>
            <pc:sldMasterMk cId="0" sldId="2147483659"/>
            <ac:graphicFrameMk id="2" creationId="{F733D5EF-FA0E-4CCF-A902-F12592329F7C}"/>
          </ac:graphicFrameMkLst>
        </pc:graphicFrameChg>
        <pc:sldLayoutChg chg="del">
          <pc:chgData name="Aniket Chhabra" userId="598e0514-bef3-4e71-b6aa-f2edd6441cff" providerId="ADAL" clId="{C1A0EA3C-DEAD-4FC7-93AC-EB92182D25FB}" dt="2021-06-25T08:57:48.799" v="2652" actId="47"/>
          <pc:sldLayoutMkLst>
            <pc:docMk/>
            <pc:sldMasterMk cId="0" sldId="2147483659"/>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11e079f70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11e079f70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https://towardsdatascience.com/how-to-write-a-data-science-resume-3cc7de25b149</a:t>
            </a:r>
          </a:p>
          <a:p>
            <a:pPr marL="0" lvl="0" indent="0" algn="l" rtl="0">
              <a:spcBef>
                <a:spcPts val="0"/>
              </a:spcBef>
              <a:spcAft>
                <a:spcPts val="0"/>
              </a:spcAft>
              <a:buNone/>
            </a:pPr>
            <a:r>
              <a:rPr lang="en-US" dirty="0"/>
              <a:t>https://towardsdatascience.com/the-projects-you-should-do-to-get-a-data-science-job-457d3fe7d660</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e11e079f70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e11e079f70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https://towardsdatascience.com/4-improvements-for-your-data-science-resume-1d1b087619f1</a:t>
            </a:r>
          </a:p>
          <a:p>
            <a:pPr marL="0" lvl="0" indent="0" algn="l" rtl="0">
              <a:spcBef>
                <a:spcPts val="0"/>
              </a:spcBef>
              <a:spcAft>
                <a:spcPts val="0"/>
              </a:spcAft>
              <a:buNone/>
            </a:pPr>
            <a:r>
              <a:rPr lang="en-US" dirty="0"/>
              <a:t>https://medium.com/@CLouvi/how-can-i-improve-my-linkedin-profile-to-get-a-data-scientist-job-49057854ad4a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https://medium.com/@cakmakmuhammet12/how-to-optimize-linkedin-profile-and-get-more-attention-624cdbd38c13</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11e079f70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11e079f70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https://medium.com/@jasonkgoodman/advice-on-applying-to-data-science-jobs-6e62b25518e5</a:t>
            </a:r>
          </a:p>
          <a:p>
            <a:pPr marL="0" lvl="0" indent="0" algn="l" rtl="0">
              <a:spcBef>
                <a:spcPts val="0"/>
              </a:spcBef>
              <a:spcAft>
                <a:spcPts val="0"/>
              </a:spcAft>
              <a:buNone/>
            </a:pPr>
            <a:r>
              <a:rPr lang="en-US" dirty="0"/>
              <a:t>https://medium.com/@rchang/my-two-year-journey-as-a-data-scientist-at-twitter-f0c13298aee6</a:t>
            </a:r>
          </a:p>
          <a:p>
            <a:pPr marL="0" lvl="0" indent="0" algn="l" rtl="0">
              <a:spcBef>
                <a:spcPts val="0"/>
              </a:spcBef>
              <a:spcAft>
                <a:spcPts val="0"/>
              </a:spcAft>
              <a:buNone/>
            </a:pPr>
            <a:r>
              <a:rPr lang="en-US" dirty="0"/>
              <a:t>https://m.signalvnoise.com/infrastructure-worth-investing-in/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11e079f70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11e079f70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https://towardsdatascience.com/there-will-be-a-shortage-of-data-science-jobs-in-the-next-5-years-9f783737ed23</a:t>
            </a:r>
            <a:endParaRPr dirty="0"/>
          </a:p>
        </p:txBody>
      </p:sp>
    </p:spTree>
    <p:extLst>
      <p:ext uri="{BB962C8B-B14F-4D97-AF65-F5344CB8AC3E}">
        <p14:creationId xmlns:p14="http://schemas.microsoft.com/office/powerpoint/2010/main" val="3297942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11e079f70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11e079f70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https://towardsdatascience.com/the-data-science-thought-process-df386ee7930a</a:t>
            </a:r>
            <a:endParaRPr dirty="0"/>
          </a:p>
        </p:txBody>
      </p:sp>
    </p:spTree>
    <p:extLst>
      <p:ext uri="{BB962C8B-B14F-4D97-AF65-F5344CB8AC3E}">
        <p14:creationId xmlns:p14="http://schemas.microsoft.com/office/powerpoint/2010/main" val="16299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2644962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23630543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23630543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d814cf7d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23630543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23630543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965474a9_3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e965474a9_3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e965474a9_3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b9a0b07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1564128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cb9a0b07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b9a0b07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965474a9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965474a9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b9a0b074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b9a0b074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136638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453525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121108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11e079f70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11e079f70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https://medium.com/@jasonkgoodman/advice-on-applying-to-data-science-jobs-6e62b25518e5</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https://m.signalvnoise.com/practical-skills-that-practical-data-scientists-need/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324112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11e079f70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11e079f70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https://towardsdatascience.com/preparing-your-data-science-resume-portfolio-22af6bada8b9</a:t>
            </a:r>
          </a:p>
          <a:p>
            <a:pPr marL="0" lvl="0" indent="0" algn="l" rtl="0">
              <a:spcBef>
                <a:spcPts val="0"/>
              </a:spcBef>
              <a:spcAft>
                <a:spcPts val="0"/>
              </a:spcAft>
              <a:buNone/>
            </a:pPr>
            <a:r>
              <a:rPr lang="en-US" dirty="0"/>
              <a:t>https://towardsdatascience.com/5-things-to-consider-in-a-data-science-masters-degree-48a84028959d</a:t>
            </a:r>
          </a:p>
          <a:p>
            <a:pPr marL="0" lvl="0" indent="0" algn="l" rtl="0">
              <a:spcBef>
                <a:spcPts val="0"/>
              </a:spcBef>
              <a:spcAft>
                <a:spcPts val="0"/>
              </a:spcAft>
              <a:buNone/>
            </a:pPr>
            <a:r>
              <a:rPr lang="en-US" dirty="0"/>
              <a:t>https://nyudatascience.medium.com/a-message-from-master-in-the-making-sree-govindaprasad-3f282c5ff297</a:t>
            </a:r>
          </a:p>
          <a:p>
            <a:pPr marL="0" lvl="0" indent="0" algn="l" rtl="0">
              <a:spcBef>
                <a:spcPts val="0"/>
              </a:spcBef>
              <a:spcAft>
                <a:spcPts val="0"/>
              </a:spcAft>
              <a:buNone/>
            </a:pPr>
            <a:r>
              <a:rPr lang="en-US" dirty="0"/>
              <a:t>https://towardsdatascience.com/was-it-worth-studying-a-data-science-masters-c469e5b3e020</a:t>
            </a:r>
            <a:endParaRPr dirty="0"/>
          </a:p>
        </p:txBody>
      </p:sp>
    </p:spTree>
    <p:extLst>
      <p:ext uri="{BB962C8B-B14F-4D97-AF65-F5344CB8AC3E}">
        <p14:creationId xmlns:p14="http://schemas.microsoft.com/office/powerpoint/2010/main" val="2070942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733D5EF-FA0E-4CCF-A902-F12592329F7C}"/>
              </a:ext>
            </a:extLst>
          </p:cNvPr>
          <p:cNvGraphicFramePr>
            <a:graphicFrameLocks noChangeAspect="1"/>
          </p:cNvGraphicFramePr>
          <p:nvPr userDrawn="1">
            <p:custDataLst>
              <p:tags r:id="rId12"/>
            </p:custDataLst>
            <p:extLst>
              <p:ext uri="{D42A27DB-BD31-4B8C-83A1-F6EECF244321}">
                <p14:modId xmlns:p14="http://schemas.microsoft.com/office/powerpoint/2010/main" val="200556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95" imgH="396" progId="TCLayout.ActiveDocument.1">
                  <p:embed/>
                </p:oleObj>
              </mc:Choice>
              <mc:Fallback>
                <p:oleObj name="think-cell Slide" r:id="rId13" imgW="395" imgH="396" progId="TCLayout.ActiveDocument.1">
                  <p:embed/>
                  <p:pic>
                    <p:nvPicPr>
                      <p:cNvPr id="2" name="Object 1" hidden="1">
                        <a:extLst>
                          <a:ext uri="{FF2B5EF4-FFF2-40B4-BE49-F238E27FC236}">
                            <a16:creationId xmlns:a16="http://schemas.microsoft.com/office/drawing/2014/main" id="{F733D5EF-FA0E-4CCF-A902-F12592329F7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googletranslate.blogspot.com/2015/10/futbol-translated.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hyperlink" Target="http://www.theguardian.com/news/datablog/2014/sep/26/europeans-multiple-languages-uk-ireland"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travel.trade.gov/view/m-2015-O-001/index.html"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translate.google.com/communit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hyperlink" Target="http://heathbrothers.com/presentations"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6.xml"/><Relationship Id="rId7" Type="http://schemas.openxmlformats.org/officeDocument/2006/relationships/image" Target="../media/image5.sv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1.emf"/><Relationship Id="rId10" Type="http://schemas.openxmlformats.org/officeDocument/2006/relationships/image" Target="../media/image8.png"/><Relationship Id="rId4" Type="http://schemas.openxmlformats.org/officeDocument/2006/relationships/oleObject" Target="../embeddings/oleObject7.bin"/><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D18B3B3-320F-44DA-9264-B9CC041E5B23}"/>
              </a:ext>
            </a:extLst>
          </p:cNvPr>
          <p:cNvGraphicFramePr>
            <a:graphicFrameLocks noChangeAspect="1"/>
          </p:cNvGraphicFramePr>
          <p:nvPr>
            <p:custDataLst>
              <p:tags r:id="rId1"/>
            </p:custDataLst>
            <p:extLst>
              <p:ext uri="{D42A27DB-BD31-4B8C-83A1-F6EECF244321}">
                <p14:modId xmlns:p14="http://schemas.microsoft.com/office/powerpoint/2010/main" val="31261188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AD18B3B3-320F-44DA-9264-B9CC041E5B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77" name="Google Shape;277;p13"/>
          <p:cNvSpPr txBox="1">
            <a:spLocks noGrp="1"/>
          </p:cNvSpPr>
          <p:nvPr>
            <p:ph type="ctrTitle"/>
          </p:nvPr>
        </p:nvSpPr>
        <p:spPr>
          <a:xfrm>
            <a:off x="769757" y="1778395"/>
            <a:ext cx="7304861" cy="14758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Job readiness in AI and Data Science</a:t>
            </a:r>
            <a:endParaRPr sz="3800" dirty="0"/>
          </a:p>
        </p:txBody>
      </p:sp>
      <p:sp>
        <p:nvSpPr>
          <p:cNvPr id="278" name="Google Shape;278;p13"/>
          <p:cNvSpPr txBox="1">
            <a:spLocks noGrp="1"/>
          </p:cNvSpPr>
          <p:nvPr>
            <p:ph type="subTitle" idx="1"/>
          </p:nvPr>
        </p:nvSpPr>
        <p:spPr>
          <a:xfrm>
            <a:off x="734919" y="3132631"/>
            <a:ext cx="5693400" cy="695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2400" dirty="0"/>
              <a:t>Aniket Chhabra (Lead Data Scientist - PayPal)</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1B3BF58-9D50-42DA-AB47-F79891CF17BA}"/>
              </a:ext>
            </a:extLst>
          </p:cNvPr>
          <p:cNvGraphicFramePr>
            <a:graphicFrameLocks noChangeAspect="1"/>
          </p:cNvGraphicFramePr>
          <p:nvPr>
            <p:custDataLst>
              <p:tags r:id="rId1"/>
            </p:custDataLst>
            <p:extLst>
              <p:ext uri="{D42A27DB-BD31-4B8C-83A1-F6EECF244321}">
                <p14:modId xmlns:p14="http://schemas.microsoft.com/office/powerpoint/2010/main" val="38531698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31B3BF58-9D50-42DA-AB47-F79891CF17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04200"/>
            <a:ext cx="88482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400" dirty="0"/>
              <a:t>Prequistes</a:t>
            </a:r>
            <a:endParaRPr sz="3400" dirty="0"/>
          </a:p>
        </p:txBody>
      </p:sp>
      <p:sp>
        <p:nvSpPr>
          <p:cNvPr id="285" name="Google Shape;285;p14"/>
          <p:cNvSpPr txBox="1"/>
          <p:nvPr/>
        </p:nvSpPr>
        <p:spPr>
          <a:xfrm>
            <a:off x="449312" y="786947"/>
            <a:ext cx="8530588"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chemeClr val="lt1"/>
                </a:solidFill>
                <a:latin typeface="Nunito"/>
                <a:ea typeface="Nunito"/>
                <a:cs typeface="Nunito"/>
                <a:sym typeface="Nunito"/>
              </a:rPr>
              <a:t>Why under gradation is important? - </a:t>
            </a:r>
            <a:r>
              <a:rPr lang="en-US" dirty="0">
                <a:solidFill>
                  <a:schemeClr val="lt1"/>
                </a:solidFill>
                <a:latin typeface="Nunito"/>
                <a:ea typeface="Nunito"/>
                <a:cs typeface="Nunito"/>
                <a:sym typeface="Nunito"/>
              </a:rPr>
              <a:t>helps in building strong and critical thinking skills, researching skills and analysis power</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b="1" dirty="0">
                <a:solidFill>
                  <a:schemeClr val="lt1"/>
                </a:solidFill>
                <a:latin typeface="Nunito"/>
                <a:ea typeface="Nunito"/>
                <a:cs typeface="Nunito"/>
                <a:sym typeface="Nunito"/>
              </a:rPr>
              <a:t>Which stream is important -  </a:t>
            </a:r>
            <a:r>
              <a:rPr lang="en-US" dirty="0">
                <a:solidFill>
                  <a:schemeClr val="lt1"/>
                </a:solidFill>
                <a:latin typeface="Nunito"/>
                <a:ea typeface="Nunito"/>
                <a:cs typeface="Nunito"/>
                <a:sym typeface="Nunito"/>
              </a:rPr>
              <a:t>Economics, Statistics, Mathematics/Engineering are common and most prevalent. </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b="1" dirty="0">
                <a:solidFill>
                  <a:schemeClr val="lt1"/>
                </a:solidFill>
                <a:latin typeface="Nunito"/>
                <a:ea typeface="Nunito"/>
                <a:cs typeface="Nunito"/>
                <a:sym typeface="Nunito"/>
              </a:rPr>
              <a:t>What about other Educational background?</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b="1" dirty="0">
                <a:solidFill>
                  <a:schemeClr val="lt1"/>
                </a:solidFill>
                <a:latin typeface="Nunito"/>
                <a:ea typeface="Nunito"/>
                <a:cs typeface="Nunito"/>
                <a:sym typeface="Nunito"/>
              </a:rPr>
              <a:t>Masters/PHDs in Data Science or Machine learning - </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 dirty="0">
                <a:solidFill>
                  <a:schemeClr val="lt1"/>
                </a:solidFill>
                <a:latin typeface="Nunito"/>
                <a:ea typeface="Nunito"/>
                <a:cs typeface="Nunito"/>
                <a:sym typeface="Nunito"/>
              </a:rPr>
              <a:t>Technical Background - B-Tech/Economics/</a:t>
            </a:r>
            <a:r>
              <a:rPr lang="en-US" dirty="0" err="1">
                <a:solidFill>
                  <a:schemeClr val="lt1"/>
                </a:solidFill>
                <a:latin typeface="Nunito"/>
                <a:ea typeface="Nunito"/>
                <a:cs typeface="Nunito"/>
                <a:sym typeface="Nunito"/>
              </a:rPr>
              <a:t>Maths</a:t>
            </a:r>
            <a:r>
              <a:rPr lang="en-US" dirty="0">
                <a:solidFill>
                  <a:schemeClr val="lt1"/>
                </a:solidFill>
                <a:latin typeface="Nunito"/>
                <a:ea typeface="Nunito"/>
                <a:cs typeface="Nunito"/>
                <a:sym typeface="Nunito"/>
              </a:rPr>
              <a:t> &amp; Statistics Background – Marks matter</a:t>
            </a:r>
            <a:endParaRPr dirty="0">
              <a:solidFill>
                <a:schemeClr val="lt1"/>
              </a:solidFill>
              <a:latin typeface="Nunito"/>
              <a:ea typeface="Nunito"/>
              <a:cs typeface="Nunito"/>
              <a:sym typeface="Nunito"/>
            </a:endParaRPr>
          </a:p>
          <a:p>
            <a:pPr marL="0" lvl="0" indent="0" algn="l" rtl="0">
              <a:spcBef>
                <a:spcPts val="0"/>
              </a:spcBef>
              <a:spcAft>
                <a:spcPts val="0"/>
              </a:spcAft>
              <a:buNone/>
            </a:pPr>
            <a:r>
              <a:rPr lang="en" dirty="0">
                <a:solidFill>
                  <a:schemeClr val="lt1"/>
                </a:solidFill>
                <a:latin typeface="Nunito"/>
                <a:ea typeface="Nunito"/>
                <a:cs typeface="Nunito"/>
                <a:sym typeface="Nunito"/>
              </a:rPr>
              <a:t>Programming - </a:t>
            </a:r>
            <a:r>
              <a:rPr lang="en-US" dirty="0">
                <a:solidFill>
                  <a:schemeClr val="lt1"/>
                </a:solidFill>
                <a:latin typeface="Nunito"/>
                <a:ea typeface="Nunito"/>
                <a:cs typeface="Nunito"/>
                <a:sym typeface="Nunito"/>
              </a:rPr>
              <a:t>Where possible, do showcase any codes written, especially if the codes are written for data science projects.</a:t>
            </a:r>
            <a:endParaRPr lang="en" dirty="0">
              <a:solidFill>
                <a:schemeClr val="lt1"/>
              </a:solidFill>
              <a:latin typeface="Nunito"/>
              <a:ea typeface="Nunito"/>
              <a:cs typeface="Nunito"/>
              <a:sym typeface="Nunito"/>
            </a:endParaRPr>
          </a:p>
          <a:p>
            <a:pPr marL="0" lvl="0" indent="0" algn="l" rtl="0">
              <a:spcBef>
                <a:spcPts val="0"/>
              </a:spcBef>
              <a:spcAft>
                <a:spcPts val="0"/>
              </a:spcAft>
              <a:buNone/>
            </a:pPr>
            <a:r>
              <a:rPr lang="en" dirty="0">
                <a:solidFill>
                  <a:schemeClr val="lt1"/>
                </a:solidFill>
                <a:latin typeface="Nunito"/>
                <a:ea typeface="Nunito"/>
                <a:cs typeface="Nunito"/>
                <a:sym typeface="Nunito"/>
              </a:rPr>
              <a:t>JD Requirements</a:t>
            </a:r>
          </a:p>
          <a:p>
            <a:pPr marL="0" lvl="0" indent="0" algn="l" rtl="0">
              <a:spcBef>
                <a:spcPts val="0"/>
              </a:spcBef>
              <a:spcAft>
                <a:spcPts val="0"/>
              </a:spcAft>
              <a:buNone/>
            </a:pPr>
            <a:r>
              <a:rPr lang="en" dirty="0">
                <a:solidFill>
                  <a:schemeClr val="lt1"/>
                </a:solidFill>
                <a:latin typeface="Nunito"/>
                <a:ea typeface="Nunito"/>
                <a:cs typeface="Nunito"/>
                <a:sym typeface="Nunito"/>
              </a:rPr>
              <a:t>Higher education – MS and Phds</a:t>
            </a:r>
          </a:p>
          <a:p>
            <a:pPr marL="0" lvl="0" indent="0" algn="l" rtl="0">
              <a:spcBef>
                <a:spcPts val="0"/>
              </a:spcBef>
              <a:spcAft>
                <a:spcPts val="0"/>
              </a:spcAft>
              <a:buNone/>
            </a:pPr>
            <a:endParaRPr lang="en" dirty="0">
              <a:solidFill>
                <a:schemeClr val="lt1"/>
              </a:solidFill>
              <a:latin typeface="Nunito"/>
              <a:ea typeface="Nunito"/>
              <a:cs typeface="Nunito"/>
              <a:sym typeface="Nunito"/>
            </a:endParaRPr>
          </a:p>
          <a:p>
            <a:pPr marL="0" lvl="0" indent="0" algn="l" rtl="0">
              <a:spcBef>
                <a:spcPts val="0"/>
              </a:spcBef>
              <a:spcAft>
                <a:spcPts val="0"/>
              </a:spcAft>
              <a:buNone/>
            </a:pPr>
            <a:endParaRPr lang="en" dirty="0">
              <a:solidFill>
                <a:schemeClr val="lt1"/>
              </a:solidFill>
              <a:latin typeface="Nunito"/>
              <a:ea typeface="Nunito"/>
              <a:cs typeface="Nunito"/>
              <a:sym typeface="Nunito"/>
            </a:endParaRPr>
          </a:p>
          <a:p>
            <a:pPr marL="0" lvl="0" indent="0" algn="l" rtl="0">
              <a:spcBef>
                <a:spcPts val="0"/>
              </a:spcBef>
              <a:spcAft>
                <a:spcPts val="0"/>
              </a:spcAft>
              <a:buNone/>
            </a:pPr>
            <a:endParaRPr lang="en" dirty="0">
              <a:solidFill>
                <a:schemeClr val="lt1"/>
              </a:solidFill>
              <a:latin typeface="Nunito"/>
              <a:ea typeface="Nunito"/>
              <a:cs typeface="Nunito"/>
              <a:sym typeface="Nunito"/>
            </a:endParaRPr>
          </a:p>
          <a:p>
            <a:pPr marL="0" lvl="0" indent="0" algn="l" rtl="0">
              <a:spcBef>
                <a:spcPts val="0"/>
              </a:spcBef>
              <a:spcAft>
                <a:spcPts val="0"/>
              </a:spcAft>
              <a:buNone/>
            </a:pPr>
            <a:endParaRPr lang="en" dirty="0">
              <a:solidFill>
                <a:schemeClr val="lt1"/>
              </a:solidFill>
              <a:latin typeface="Nunito"/>
              <a:ea typeface="Nunito"/>
              <a:cs typeface="Nunito"/>
              <a:sym typeface="Nunito"/>
            </a:endParaRPr>
          </a:p>
          <a:p>
            <a:pPr marL="0" lvl="0" indent="0" algn="l" rtl="0">
              <a:spcBef>
                <a:spcPts val="0"/>
              </a:spcBef>
              <a:spcAft>
                <a:spcPts val="0"/>
              </a:spcAft>
              <a:buNone/>
            </a:pPr>
            <a:endParaRPr dirty="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ADF4469-F21F-42A6-8B3A-C37832A58843}"/>
              </a:ext>
            </a:extLst>
          </p:cNvPr>
          <p:cNvGraphicFramePr>
            <a:graphicFrameLocks noChangeAspect="1"/>
          </p:cNvGraphicFramePr>
          <p:nvPr>
            <p:custDataLst>
              <p:tags r:id="rId1"/>
            </p:custDataLst>
            <p:extLst>
              <p:ext uri="{D42A27DB-BD31-4B8C-83A1-F6EECF244321}">
                <p14:modId xmlns:p14="http://schemas.microsoft.com/office/powerpoint/2010/main" val="2801964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9ADF4469-F21F-42A6-8B3A-C37832A588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08" name="Google Shape;308;p16"/>
          <p:cNvSpPr txBox="1">
            <a:spLocks noGrp="1"/>
          </p:cNvSpPr>
          <p:nvPr>
            <p:ph type="ctrTitle"/>
          </p:nvPr>
        </p:nvSpPr>
        <p:spPr>
          <a:xfrm>
            <a:off x="164100" y="104200"/>
            <a:ext cx="8848200" cy="799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400" dirty="0"/>
              <a:t>Resume and Profile Building &amp; Resume Selectton</a:t>
            </a:r>
            <a:endParaRPr sz="3400" dirty="0"/>
          </a:p>
        </p:txBody>
      </p:sp>
      <p:sp>
        <p:nvSpPr>
          <p:cNvPr id="309" name="Google Shape;309;p16"/>
          <p:cNvSpPr txBox="1">
            <a:spLocks noGrp="1"/>
          </p:cNvSpPr>
          <p:nvPr>
            <p:ph type="subTitle" idx="1"/>
          </p:nvPr>
        </p:nvSpPr>
        <p:spPr>
          <a:xfrm>
            <a:off x="209250" y="904000"/>
            <a:ext cx="8757900" cy="42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Resume + Linkedin + Github + Kaggle + Blogs/articles/videos etc.</a:t>
            </a:r>
            <a:endParaRPr dirty="0"/>
          </a:p>
        </p:txBody>
      </p:sp>
      <p:sp>
        <p:nvSpPr>
          <p:cNvPr id="310" name="Google Shape;310;p16"/>
          <p:cNvSpPr txBox="1"/>
          <p:nvPr/>
        </p:nvSpPr>
        <p:spPr>
          <a:xfrm>
            <a:off x="193050" y="1243533"/>
            <a:ext cx="8757900" cy="50936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solidFill>
                  <a:schemeClr val="lt1"/>
                </a:solidFill>
                <a:latin typeface="Nunito"/>
                <a:ea typeface="Nunito"/>
                <a:cs typeface="Nunito"/>
                <a:sym typeface="Nunito"/>
              </a:rPr>
              <a:t>You want to find your first job, but you don’t yet have any work experience, which, ironically, is often listed in requirements for Intern and Junior positions.</a:t>
            </a:r>
          </a:p>
          <a:p>
            <a:pPr marL="0" lvl="0" indent="0" algn="l" rtl="0">
              <a:spcBef>
                <a:spcPts val="0"/>
              </a:spcBef>
              <a:spcAft>
                <a:spcPts val="0"/>
              </a:spcAft>
              <a:buNone/>
            </a:pPr>
            <a:endParaRPr lang="en" sz="1100" dirty="0">
              <a:solidFill>
                <a:schemeClr val="lt1"/>
              </a:solidFill>
              <a:latin typeface="Nunito"/>
              <a:ea typeface="Nunito"/>
              <a:cs typeface="Nunito"/>
              <a:sym typeface="Nunito"/>
            </a:endParaRPr>
          </a:p>
          <a:p>
            <a:pPr marL="0" lvl="0" indent="0" algn="l" rtl="0">
              <a:spcBef>
                <a:spcPts val="0"/>
              </a:spcBef>
              <a:spcAft>
                <a:spcPts val="0"/>
              </a:spcAft>
              <a:buNone/>
            </a:pPr>
            <a:r>
              <a:rPr lang="en" sz="1100" dirty="0">
                <a:solidFill>
                  <a:schemeClr val="lt1"/>
                </a:solidFill>
                <a:latin typeface="Nunito"/>
                <a:ea typeface="Nunito"/>
                <a:cs typeface="Nunito"/>
                <a:sym typeface="Nunito"/>
              </a:rPr>
              <a:t>Profile Links – Kaggle/Github/Linkedin </a:t>
            </a:r>
          </a:p>
          <a:p>
            <a:pPr marL="0" lvl="0" indent="0" algn="l" rtl="0">
              <a:spcBef>
                <a:spcPts val="0"/>
              </a:spcBef>
              <a:spcAft>
                <a:spcPts val="0"/>
              </a:spcAft>
              <a:buNone/>
            </a:pPr>
            <a:endParaRPr lang="en" sz="1100" dirty="0">
              <a:solidFill>
                <a:schemeClr val="lt1"/>
              </a:solidFill>
              <a:latin typeface="Nunito"/>
              <a:ea typeface="Nunito"/>
              <a:cs typeface="Nunito"/>
              <a:sym typeface="Nunito"/>
            </a:endParaRPr>
          </a:p>
          <a:p>
            <a:pPr marL="0" lvl="0" indent="0" algn="l" rtl="0">
              <a:spcBef>
                <a:spcPts val="0"/>
              </a:spcBef>
              <a:spcAft>
                <a:spcPts val="0"/>
              </a:spcAft>
              <a:buNone/>
            </a:pPr>
            <a:r>
              <a:rPr lang="en" sz="1100" b="1" dirty="0">
                <a:solidFill>
                  <a:schemeClr val="lt1"/>
                </a:solidFill>
                <a:latin typeface="Nunito"/>
                <a:ea typeface="Nunito"/>
                <a:cs typeface="Nunito"/>
                <a:sym typeface="Nunito"/>
              </a:rPr>
              <a:t>Projects -</a:t>
            </a:r>
          </a:p>
          <a:p>
            <a:pPr marL="0" lvl="0" indent="0" algn="l" rtl="0">
              <a:spcBef>
                <a:spcPts val="0"/>
              </a:spcBef>
              <a:spcAft>
                <a:spcPts val="0"/>
              </a:spcAft>
              <a:buNone/>
            </a:pPr>
            <a:r>
              <a:rPr lang="en-US" sz="1100" dirty="0">
                <a:solidFill>
                  <a:schemeClr val="lt1"/>
                </a:solidFill>
                <a:latin typeface="Nunito"/>
                <a:ea typeface="Nunito"/>
                <a:cs typeface="Nunito"/>
                <a:sym typeface="Nunito"/>
              </a:rPr>
              <a:t>Do have keywords (such as the machine learning models used, the model training process etc) used to explain the project but be prepared to explain those keywords especially when it is a technical interview.</a:t>
            </a: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a:p>
            <a:pPr marL="0" lvl="0" indent="0" algn="l" rtl="0">
              <a:spcBef>
                <a:spcPts val="0"/>
              </a:spcBef>
              <a:spcAft>
                <a:spcPts val="0"/>
              </a:spcAft>
              <a:buNone/>
            </a:pPr>
            <a:r>
              <a:rPr lang="en-US" sz="1100" dirty="0">
                <a:solidFill>
                  <a:schemeClr val="lt1"/>
                </a:solidFill>
                <a:latin typeface="Nunito"/>
                <a:ea typeface="Nunito"/>
                <a:cs typeface="Nunito"/>
                <a:sym typeface="Nunito"/>
              </a:rPr>
              <a:t>But only mentioning ML techniques like </a:t>
            </a: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a:p>
            <a:pPr marL="0" lvl="0" indent="0" algn="l" rtl="0">
              <a:spcBef>
                <a:spcPts val="0"/>
              </a:spcBef>
              <a:spcAft>
                <a:spcPts val="0"/>
              </a:spcAft>
              <a:buNone/>
            </a:pPr>
            <a:r>
              <a:rPr lang="en-US" sz="1100" dirty="0">
                <a:solidFill>
                  <a:schemeClr val="lt1"/>
                </a:solidFill>
                <a:latin typeface="Nunito"/>
                <a:ea typeface="Nunito"/>
                <a:cs typeface="Nunito"/>
                <a:sym typeface="Nunito"/>
              </a:rPr>
              <a:t>Organize your projects</a:t>
            </a:r>
          </a:p>
          <a:p>
            <a:pPr marL="0" lvl="0" indent="0" algn="l" rtl="0">
              <a:spcBef>
                <a:spcPts val="0"/>
              </a:spcBef>
              <a:spcAft>
                <a:spcPts val="0"/>
              </a:spcAft>
              <a:buNone/>
            </a:pPr>
            <a:r>
              <a:rPr lang="en-US" sz="1100" dirty="0">
                <a:solidFill>
                  <a:schemeClr val="lt1"/>
                </a:solidFill>
                <a:latin typeface="Nunito"/>
                <a:ea typeface="Nunito"/>
                <a:cs typeface="Nunito"/>
                <a:sym typeface="Nunito"/>
              </a:rPr>
              <a:t>They demonstrate that you can apply data science techniques to real problems that you encounter every day</a:t>
            </a:r>
          </a:p>
          <a:p>
            <a:pPr marL="0" lvl="0" indent="0" algn="l" rtl="0">
              <a:spcBef>
                <a:spcPts val="0"/>
              </a:spcBef>
              <a:spcAft>
                <a:spcPts val="0"/>
              </a:spcAft>
              <a:buNone/>
            </a:pPr>
            <a:r>
              <a:rPr lang="en-US" sz="1100" dirty="0">
                <a:solidFill>
                  <a:schemeClr val="lt1"/>
                </a:solidFill>
                <a:latin typeface="Nunito"/>
                <a:ea typeface="Nunito"/>
                <a:cs typeface="Nunito"/>
                <a:sym typeface="Nunito"/>
              </a:rPr>
              <a:t>They allow you to “show” that you understand a concept rather than “tell”</a:t>
            </a: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a:p>
            <a:pPr marL="0" lvl="0" indent="0" algn="l" rtl="0">
              <a:spcBef>
                <a:spcPts val="0"/>
              </a:spcBef>
              <a:spcAft>
                <a:spcPts val="0"/>
              </a:spcAft>
              <a:buNone/>
            </a:pPr>
            <a:r>
              <a:rPr lang="en-US" sz="1100" dirty="0">
                <a:solidFill>
                  <a:schemeClr val="lt1"/>
                </a:solidFill>
                <a:latin typeface="Nunito"/>
                <a:ea typeface="Nunito"/>
                <a:cs typeface="Nunito"/>
                <a:sym typeface="Nunito"/>
              </a:rPr>
              <a:t>To make your contribution and achievements obvious, try to organize all your projects by answer the following four questions:</a:t>
            </a:r>
          </a:p>
          <a:p>
            <a:pPr marL="0" lvl="0" indent="0" algn="l" rtl="0">
              <a:spcBef>
                <a:spcPts val="0"/>
              </a:spcBef>
              <a:spcAft>
                <a:spcPts val="0"/>
              </a:spcAft>
              <a:buNone/>
            </a:pPr>
            <a:r>
              <a:rPr lang="en-US" sz="1100" b="1" dirty="0">
                <a:solidFill>
                  <a:schemeClr val="lt1"/>
                </a:solidFill>
                <a:latin typeface="Nunito"/>
                <a:ea typeface="Nunito"/>
                <a:cs typeface="Nunito"/>
                <a:sym typeface="Nunito"/>
              </a:rPr>
              <a:t>Why you did it?</a:t>
            </a:r>
            <a:r>
              <a:rPr lang="en-US" sz="1100" dirty="0">
                <a:solidFill>
                  <a:schemeClr val="lt1"/>
                </a:solidFill>
                <a:latin typeface="Nunito"/>
                <a:ea typeface="Nunito"/>
                <a:cs typeface="Nunito"/>
                <a:sym typeface="Nunito"/>
              </a:rPr>
              <a:t> What problem did you want to solve? Show what the end goal of the project was.</a:t>
            </a:r>
          </a:p>
          <a:p>
            <a:pPr marL="0" lvl="0" indent="0" algn="l" rtl="0">
              <a:spcBef>
                <a:spcPts val="0"/>
              </a:spcBef>
              <a:spcAft>
                <a:spcPts val="0"/>
              </a:spcAft>
              <a:buNone/>
            </a:pPr>
            <a:r>
              <a:rPr lang="en-US" sz="1100" dirty="0">
                <a:solidFill>
                  <a:schemeClr val="lt1"/>
                </a:solidFill>
                <a:latin typeface="Nunito"/>
                <a:ea typeface="Nunito"/>
                <a:cs typeface="Nunito"/>
                <a:sym typeface="Nunito"/>
              </a:rPr>
              <a:t>What did you do? Explain how did you approach the problem. If you can show code, paper, blog post, or a presentation at a conference — do it!</a:t>
            </a:r>
          </a:p>
          <a:p>
            <a:pPr marL="0" lvl="0" indent="0" algn="l" rtl="0">
              <a:spcBef>
                <a:spcPts val="0"/>
              </a:spcBef>
              <a:spcAft>
                <a:spcPts val="0"/>
              </a:spcAft>
              <a:buNone/>
            </a:pPr>
            <a:r>
              <a:rPr lang="en-US" sz="1100" b="1" dirty="0">
                <a:solidFill>
                  <a:schemeClr val="lt1"/>
                </a:solidFill>
                <a:latin typeface="Nunito"/>
                <a:ea typeface="Nunito"/>
                <a:cs typeface="Nunito"/>
                <a:sym typeface="Nunito"/>
              </a:rPr>
              <a:t>How you did it?</a:t>
            </a:r>
            <a:r>
              <a:rPr lang="en-US" sz="1100" dirty="0">
                <a:solidFill>
                  <a:schemeClr val="lt1"/>
                </a:solidFill>
                <a:latin typeface="Nunito"/>
                <a:ea typeface="Nunito"/>
                <a:cs typeface="Nunito"/>
                <a:sym typeface="Nunito"/>
              </a:rPr>
              <a:t> Present tools which you’ve used. It would be easier for HR to match them with tools in requirements. List only tools you’ve actually used. During the interview, you may be asked how you’ve used them.</a:t>
            </a:r>
          </a:p>
          <a:p>
            <a:pPr marL="0" lvl="0" indent="0" algn="l" rtl="0">
              <a:spcBef>
                <a:spcPts val="0"/>
              </a:spcBef>
              <a:spcAft>
                <a:spcPts val="0"/>
              </a:spcAft>
              <a:buNone/>
            </a:pPr>
            <a:r>
              <a:rPr lang="en-US" sz="1100" dirty="0">
                <a:solidFill>
                  <a:schemeClr val="lt1"/>
                </a:solidFill>
                <a:latin typeface="Nunito"/>
                <a:ea typeface="Nunito"/>
                <a:cs typeface="Nunito"/>
                <a:sym typeface="Nunito"/>
              </a:rPr>
              <a:t>What did you achieve? Show quantitative results of your work in technical and business metrics. Write only actual results. Do not present results better than they are.</a:t>
            </a: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a:p>
            <a:pPr marL="0" lvl="0" indent="0" algn="l" rtl="0">
              <a:spcBef>
                <a:spcPts val="0"/>
              </a:spcBef>
              <a:spcAft>
                <a:spcPts val="0"/>
              </a:spcAft>
              <a:buNone/>
            </a:pPr>
            <a:r>
              <a:rPr lang="en-US" sz="1100" b="1" dirty="0">
                <a:solidFill>
                  <a:schemeClr val="lt1"/>
                </a:solidFill>
                <a:latin typeface="Nunito"/>
                <a:ea typeface="Nunito"/>
                <a:cs typeface="Nunito"/>
                <a:sym typeface="Nunito"/>
              </a:rPr>
              <a:t>Kind of Projects – </a:t>
            </a:r>
            <a:r>
              <a:rPr lang="en-US" sz="1100" b="1" dirty="0" err="1">
                <a:solidFill>
                  <a:schemeClr val="lt1"/>
                </a:solidFill>
                <a:latin typeface="Nunito"/>
                <a:ea typeface="Nunito"/>
                <a:cs typeface="Nunito"/>
                <a:sym typeface="Nunito"/>
              </a:rPr>
              <a:t>Regession</a:t>
            </a:r>
            <a:r>
              <a:rPr lang="en-US" sz="1100" b="1" dirty="0">
                <a:solidFill>
                  <a:schemeClr val="lt1"/>
                </a:solidFill>
                <a:latin typeface="Nunito"/>
                <a:ea typeface="Nunito"/>
                <a:cs typeface="Nunito"/>
                <a:sym typeface="Nunito"/>
              </a:rPr>
              <a:t>, Classification, </a:t>
            </a: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a:p>
            <a:pPr marL="0" lvl="0" indent="0" algn="l" rtl="0">
              <a:spcBef>
                <a:spcPts val="0"/>
              </a:spcBef>
              <a:spcAft>
                <a:spcPts val="0"/>
              </a:spcAft>
              <a:buNone/>
            </a:pPr>
            <a:r>
              <a:rPr lang="en-US" sz="1100" dirty="0">
                <a:solidFill>
                  <a:schemeClr val="lt1"/>
                </a:solidFill>
                <a:latin typeface="Nunito"/>
                <a:ea typeface="Nunito"/>
                <a:cs typeface="Nunito"/>
                <a:sym typeface="Nunito"/>
              </a:rPr>
              <a:t>Personality details -  I am an avid reader, so I usually include 5 of the best books I have read in the past few months.</a:t>
            </a: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a:p>
            <a:pPr marL="0" lvl="0" indent="0" algn="l" rtl="0">
              <a:spcBef>
                <a:spcPts val="0"/>
              </a:spcBef>
              <a:spcAft>
                <a:spcPts val="0"/>
              </a:spcAft>
              <a:buNone/>
            </a:pPr>
            <a:endParaRPr lang="en-US" sz="1100" dirty="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A00BAB-84DA-4A9E-9860-3F58AC96332E}"/>
              </a:ext>
            </a:extLst>
          </p:cNvPr>
          <p:cNvGraphicFramePr>
            <a:graphicFrameLocks noChangeAspect="1"/>
          </p:cNvGraphicFramePr>
          <p:nvPr>
            <p:custDataLst>
              <p:tags r:id="rId1"/>
            </p:custDataLst>
            <p:extLst>
              <p:ext uri="{D42A27DB-BD31-4B8C-83A1-F6EECF244321}">
                <p14:modId xmlns:p14="http://schemas.microsoft.com/office/powerpoint/2010/main" val="1601781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EBA00BAB-84DA-4A9E-9860-3F58AC9633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5" name="Google Shape;315;p17"/>
          <p:cNvSpPr txBox="1">
            <a:spLocks noGrp="1"/>
          </p:cNvSpPr>
          <p:nvPr>
            <p:ph type="ctrTitle"/>
          </p:nvPr>
        </p:nvSpPr>
        <p:spPr>
          <a:xfrm>
            <a:off x="164100" y="104200"/>
            <a:ext cx="89208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400" dirty="0"/>
              <a:t>Data Science Projects</a:t>
            </a:r>
            <a:endParaRPr sz="3400" dirty="0"/>
          </a:p>
        </p:txBody>
      </p:sp>
      <p:sp>
        <p:nvSpPr>
          <p:cNvPr id="316" name="Google Shape;316;p17"/>
          <p:cNvSpPr txBox="1">
            <a:spLocks noGrp="1"/>
          </p:cNvSpPr>
          <p:nvPr>
            <p:ph type="subTitle" idx="1"/>
          </p:nvPr>
        </p:nvSpPr>
        <p:spPr>
          <a:xfrm>
            <a:off x="193050" y="698248"/>
            <a:ext cx="8757900" cy="42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What Projects to add + how to showcase your existing projects </a:t>
            </a:r>
            <a:endParaRPr dirty="0"/>
          </a:p>
        </p:txBody>
      </p:sp>
      <p:sp>
        <p:nvSpPr>
          <p:cNvPr id="317" name="Google Shape;317;p17"/>
          <p:cNvSpPr txBox="1"/>
          <p:nvPr/>
        </p:nvSpPr>
        <p:spPr>
          <a:xfrm>
            <a:off x="245550" y="1330300"/>
            <a:ext cx="87579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lt1"/>
                </a:solidFill>
                <a:latin typeface="Nunito"/>
                <a:ea typeface="Nunito"/>
                <a:cs typeface="Nunito"/>
                <a:sym typeface="Nunito"/>
              </a:rPr>
              <a:t>Automatically classified products (1) by developing an </a:t>
            </a:r>
            <a:r>
              <a:rPr lang="en-US" dirty="0" err="1">
                <a:solidFill>
                  <a:schemeClr val="lt1"/>
                </a:solidFill>
                <a:latin typeface="Nunito"/>
                <a:ea typeface="Nunito"/>
                <a:cs typeface="Nunito"/>
                <a:sym typeface="Nunito"/>
              </a:rPr>
              <a:t>XGBoost</a:t>
            </a:r>
            <a:r>
              <a:rPr lang="en-US" dirty="0">
                <a:solidFill>
                  <a:schemeClr val="lt1"/>
                </a:solidFill>
                <a:latin typeface="Nunito"/>
                <a:ea typeface="Nunito"/>
                <a:cs typeface="Nunito"/>
                <a:sym typeface="Nunito"/>
              </a:rPr>
              <a:t> algorithm (2) that reduced manual grouping by 60% (3), ultimately saving 2X of our operating costs (3).</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b="1" i="0" dirty="0">
                <a:solidFill>
                  <a:srgbClr val="292929"/>
                </a:solidFill>
                <a:effectLst/>
                <a:latin typeface="charter"/>
              </a:rPr>
              <a:t>Write Head matching the job you’re looking for -</a:t>
            </a:r>
            <a:endParaRPr lang="en-US" dirty="0">
              <a:solidFill>
                <a:schemeClr val="lt1"/>
              </a:solidFill>
              <a:latin typeface="Nunito"/>
              <a:ea typeface="Nunito"/>
              <a:cs typeface="Nunito"/>
              <a:sym typeface="Nunito"/>
            </a:endParaRP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endParaRPr lang="en-US" dirty="0">
              <a:solidFill>
                <a:schemeClr val="lt1"/>
              </a:solidFill>
              <a:latin typeface="Nunito"/>
              <a:ea typeface="Nunito"/>
              <a:cs typeface="Nunito"/>
              <a:sym typeface="Nunito"/>
            </a:endParaRPr>
          </a:p>
        </p:txBody>
      </p:sp>
      <p:pic>
        <p:nvPicPr>
          <p:cNvPr id="4" name="Picture 3">
            <a:extLst>
              <a:ext uri="{FF2B5EF4-FFF2-40B4-BE49-F238E27FC236}">
                <a16:creationId xmlns:a16="http://schemas.microsoft.com/office/drawing/2014/main" id="{23228EDD-A4D4-485E-BAA6-2EE066BF63A0}"/>
              </a:ext>
            </a:extLst>
          </p:cNvPr>
          <p:cNvPicPr>
            <a:picLocks noChangeAspect="1"/>
          </p:cNvPicPr>
          <p:nvPr/>
        </p:nvPicPr>
        <p:blipFill>
          <a:blip r:embed="rId6"/>
          <a:stretch>
            <a:fillRect/>
          </a:stretch>
        </p:blipFill>
        <p:spPr>
          <a:xfrm>
            <a:off x="2554250" y="2944905"/>
            <a:ext cx="4269783" cy="19935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3393EB7-B678-4475-99AF-A6757DA9DA0E}"/>
              </a:ext>
            </a:extLst>
          </p:cNvPr>
          <p:cNvGraphicFramePr>
            <a:graphicFrameLocks noChangeAspect="1"/>
          </p:cNvGraphicFramePr>
          <p:nvPr>
            <p:custDataLst>
              <p:tags r:id="rId1"/>
            </p:custDataLst>
            <p:extLst>
              <p:ext uri="{D42A27DB-BD31-4B8C-83A1-F6EECF244321}">
                <p14:modId xmlns:p14="http://schemas.microsoft.com/office/powerpoint/2010/main" val="3916751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3" name="Object 2" hidden="1">
                        <a:extLst>
                          <a:ext uri="{FF2B5EF4-FFF2-40B4-BE49-F238E27FC236}">
                            <a16:creationId xmlns:a16="http://schemas.microsoft.com/office/drawing/2014/main" id="{13393EB7-B678-4475-99AF-A6757DA9DA0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2" name="Google Shape;322;p18"/>
          <p:cNvSpPr txBox="1">
            <a:spLocks noGrp="1"/>
          </p:cNvSpPr>
          <p:nvPr>
            <p:ph type="ctrTitle"/>
          </p:nvPr>
        </p:nvSpPr>
        <p:spPr>
          <a:xfrm>
            <a:off x="164100" y="104200"/>
            <a:ext cx="8920800" cy="7998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3400" dirty="0"/>
              <a:t>Finding Jobs: Factors to Consider + Interview Preparation</a:t>
            </a:r>
          </a:p>
        </p:txBody>
      </p:sp>
      <p:sp>
        <p:nvSpPr>
          <p:cNvPr id="323" name="Google Shape;323;p18"/>
          <p:cNvSpPr txBox="1">
            <a:spLocks noGrp="1"/>
          </p:cNvSpPr>
          <p:nvPr>
            <p:ph type="subTitle" idx="1"/>
          </p:nvPr>
        </p:nvSpPr>
        <p:spPr>
          <a:xfrm>
            <a:off x="245550" y="741300"/>
            <a:ext cx="8757900" cy="42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How to prepare for interview + storytelling</a:t>
            </a:r>
            <a:endParaRPr/>
          </a:p>
        </p:txBody>
      </p:sp>
      <p:sp>
        <p:nvSpPr>
          <p:cNvPr id="324" name="Google Shape;324;p18"/>
          <p:cNvSpPr txBox="1"/>
          <p:nvPr/>
        </p:nvSpPr>
        <p:spPr>
          <a:xfrm>
            <a:off x="245550" y="1100076"/>
            <a:ext cx="8757900" cy="42780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Nunito"/>
                <a:ea typeface="Nunito"/>
                <a:cs typeface="Nunito"/>
                <a:sym typeface="Nunito"/>
              </a:rPr>
              <a:t>Technical Background - B-Tech/Economics</a:t>
            </a:r>
            <a:endParaRPr dirty="0">
              <a:solidFill>
                <a:schemeClr val="lt1"/>
              </a:solidFill>
              <a:latin typeface="Nunito"/>
              <a:ea typeface="Nunito"/>
              <a:cs typeface="Nunito"/>
              <a:sym typeface="Nunito"/>
            </a:endParaRPr>
          </a:p>
          <a:p>
            <a:pPr marL="0" lvl="0" indent="0" algn="l" rtl="0">
              <a:spcBef>
                <a:spcPts val="0"/>
              </a:spcBef>
              <a:spcAft>
                <a:spcPts val="0"/>
              </a:spcAft>
              <a:buNone/>
            </a:pPr>
            <a:r>
              <a:rPr lang="en" dirty="0">
                <a:solidFill>
                  <a:schemeClr val="lt1"/>
                </a:solidFill>
                <a:latin typeface="Nunito"/>
                <a:ea typeface="Nunito"/>
                <a:cs typeface="Nunito"/>
                <a:sym typeface="Nunito"/>
              </a:rPr>
              <a:t>JD Requirements</a:t>
            </a:r>
          </a:p>
          <a:p>
            <a:pPr marL="0" lvl="0" indent="0" algn="l" rtl="0">
              <a:spcBef>
                <a:spcPts val="0"/>
              </a:spcBef>
              <a:spcAft>
                <a:spcPts val="0"/>
              </a:spcAft>
              <a:buNone/>
            </a:pPr>
            <a:r>
              <a:rPr lang="en-US" dirty="0">
                <a:solidFill>
                  <a:schemeClr val="lt1"/>
                </a:solidFill>
                <a:latin typeface="Nunito"/>
                <a:ea typeface="Nunito"/>
                <a:cs typeface="Nunito"/>
                <a:sym typeface="Nunito"/>
              </a:rPr>
              <a:t>Small vs. Large Companies</a:t>
            </a:r>
          </a:p>
          <a:p>
            <a:pPr marL="0" lvl="0" indent="0" algn="l" rtl="0">
              <a:spcBef>
                <a:spcPts val="0"/>
              </a:spcBef>
              <a:spcAft>
                <a:spcPts val="0"/>
              </a:spcAft>
              <a:buNone/>
            </a:pPr>
            <a:r>
              <a:rPr lang="en-US" dirty="0">
                <a:solidFill>
                  <a:schemeClr val="lt1"/>
                </a:solidFill>
                <a:latin typeface="Nunito"/>
                <a:ea typeface="Nunito"/>
                <a:cs typeface="Nunito"/>
                <a:sym typeface="Nunito"/>
              </a:rPr>
              <a:t>Sources for Job Postings</a:t>
            </a:r>
          </a:p>
          <a:p>
            <a:pPr marL="0" lvl="0" indent="0" algn="l" rtl="0">
              <a:spcBef>
                <a:spcPts val="0"/>
              </a:spcBef>
              <a:spcAft>
                <a:spcPts val="0"/>
              </a:spcAft>
              <a:buNone/>
            </a:pPr>
            <a:r>
              <a:rPr lang="en-US" dirty="0">
                <a:solidFill>
                  <a:schemeClr val="lt1"/>
                </a:solidFill>
                <a:latin typeface="Nunito"/>
                <a:ea typeface="Nunito"/>
                <a:cs typeface="Nunito"/>
                <a:sym typeface="Nunito"/>
              </a:rPr>
              <a:t>The Cadence of Interviews</a:t>
            </a:r>
          </a:p>
          <a:p>
            <a:pPr marL="0" lvl="0" indent="0" algn="l" rtl="0">
              <a:spcBef>
                <a:spcPts val="0"/>
              </a:spcBef>
              <a:spcAft>
                <a:spcPts val="0"/>
              </a:spcAft>
              <a:buNone/>
            </a:pPr>
            <a:r>
              <a:rPr lang="en-US" dirty="0">
                <a:solidFill>
                  <a:schemeClr val="lt1"/>
                </a:solidFill>
                <a:latin typeface="Nunito"/>
                <a:ea typeface="Nunito"/>
                <a:cs typeface="Nunito"/>
                <a:sym typeface="Nunito"/>
              </a:rPr>
              <a:t>SQL</a:t>
            </a:r>
          </a:p>
          <a:p>
            <a:pPr marL="0" lvl="0" indent="0" algn="l" rtl="0">
              <a:spcBef>
                <a:spcPts val="0"/>
              </a:spcBef>
              <a:spcAft>
                <a:spcPts val="0"/>
              </a:spcAft>
              <a:buNone/>
            </a:pPr>
            <a:r>
              <a:rPr lang="en-US" dirty="0">
                <a:solidFill>
                  <a:schemeClr val="lt1"/>
                </a:solidFill>
                <a:latin typeface="Nunito"/>
                <a:ea typeface="Nunito"/>
                <a:cs typeface="Nunito"/>
                <a:sym typeface="Nunito"/>
              </a:rPr>
              <a:t>Pick R or Python</a:t>
            </a:r>
          </a:p>
          <a:p>
            <a:pPr marL="0" lvl="0" indent="0" algn="l" rtl="0">
              <a:spcBef>
                <a:spcPts val="0"/>
              </a:spcBef>
              <a:spcAft>
                <a:spcPts val="0"/>
              </a:spcAft>
              <a:buNone/>
            </a:pPr>
            <a:r>
              <a:rPr lang="en-US" dirty="0">
                <a:solidFill>
                  <a:schemeClr val="lt1"/>
                </a:solidFill>
                <a:latin typeface="Nunito"/>
                <a:ea typeface="Nunito"/>
                <a:cs typeface="Nunito"/>
                <a:sym typeface="Nunito"/>
              </a:rPr>
              <a:t>Learn your basic data manipulation functions and presentation methods really well</a:t>
            </a:r>
          </a:p>
          <a:p>
            <a:pPr marL="0" lvl="0" indent="0" algn="l" rtl="0">
              <a:spcBef>
                <a:spcPts val="0"/>
              </a:spcBef>
              <a:spcAft>
                <a:spcPts val="0"/>
              </a:spcAft>
              <a:buNone/>
            </a:pPr>
            <a:r>
              <a:rPr lang="en-US" dirty="0">
                <a:solidFill>
                  <a:schemeClr val="lt1"/>
                </a:solidFill>
                <a:latin typeface="Nunito"/>
                <a:ea typeface="Nunito"/>
                <a:cs typeface="Nunito"/>
                <a:sym typeface="Nunito"/>
              </a:rPr>
              <a:t>Prepare accordingly to the JD</a:t>
            </a:r>
          </a:p>
          <a:p>
            <a:pPr marL="0" lvl="0" indent="0" algn="l" rtl="0">
              <a:spcBef>
                <a:spcPts val="0"/>
              </a:spcBef>
              <a:spcAft>
                <a:spcPts val="0"/>
              </a:spcAft>
              <a:buNone/>
            </a:pPr>
            <a:r>
              <a:rPr lang="en-US" dirty="0">
                <a:solidFill>
                  <a:schemeClr val="lt1"/>
                </a:solidFill>
                <a:latin typeface="Nunito"/>
                <a:ea typeface="Nunito"/>
                <a:cs typeface="Nunito"/>
                <a:sym typeface="Nunito"/>
              </a:rPr>
              <a:t>Job Offer stage</a:t>
            </a:r>
            <a:endParaRPr lang="en" dirty="0">
              <a:solidFill>
                <a:schemeClr val="lt1"/>
              </a:solidFill>
              <a:latin typeface="Nunito"/>
              <a:ea typeface="Nunito"/>
              <a:cs typeface="Nunito"/>
              <a:sym typeface="Nunito"/>
            </a:endParaRPr>
          </a:p>
          <a:p>
            <a:pPr marL="0" lvl="0" indent="0" algn="l" rtl="0">
              <a:spcBef>
                <a:spcPts val="0"/>
              </a:spcBef>
              <a:spcAft>
                <a:spcPts val="0"/>
              </a:spcAft>
              <a:buNone/>
            </a:pPr>
            <a:endParaRPr lang="en" dirty="0">
              <a:solidFill>
                <a:schemeClr val="lt1"/>
              </a:solidFill>
              <a:latin typeface="Nunito"/>
              <a:ea typeface="Nunito"/>
              <a:cs typeface="Nunito"/>
              <a:sym typeface="Nunito"/>
            </a:endParaRPr>
          </a:p>
          <a:p>
            <a:pPr marL="0" lvl="0" indent="0" algn="l" rtl="0">
              <a:spcBef>
                <a:spcPts val="0"/>
              </a:spcBef>
              <a:spcAft>
                <a:spcPts val="0"/>
              </a:spcAft>
              <a:buNone/>
            </a:pPr>
            <a:r>
              <a:rPr lang="en-US" dirty="0">
                <a:solidFill>
                  <a:schemeClr val="lt1"/>
                </a:solidFill>
                <a:latin typeface="Nunito"/>
                <a:ea typeface="Nunito"/>
                <a:cs typeface="Nunito"/>
                <a:sym typeface="Nunito"/>
              </a:rPr>
              <a:t>Thus, the only way to understand whether the job you’re applying for matches your desired level of sophistication is to read the requirements carefully, and potentially to talk to people at the company if possible.</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dirty="0">
                <a:solidFill>
                  <a:schemeClr val="lt1"/>
                </a:solidFill>
                <a:latin typeface="Nunito"/>
                <a:ea typeface="Nunito"/>
                <a:cs typeface="Nunito"/>
                <a:sym typeface="Nunito"/>
              </a:rPr>
              <a:t>You might also ask whether there is mentorship available in the areas that interest you, and whether you can occasionally work on projects that move in you closer to the type of work you’re hoping to do.</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dirty="0">
                <a:solidFill>
                  <a:schemeClr val="lt1"/>
                </a:solidFill>
                <a:latin typeface="Nunito"/>
                <a:ea typeface="Nunito"/>
                <a:cs typeface="Nunito"/>
                <a:sym typeface="Nunito"/>
              </a:rPr>
              <a:t>Ask for </a:t>
            </a:r>
            <a:r>
              <a:rPr lang="en-US" dirty="0" err="1">
                <a:solidFill>
                  <a:schemeClr val="lt1"/>
                </a:solidFill>
                <a:latin typeface="Nunito"/>
                <a:ea typeface="Nunito"/>
                <a:cs typeface="Nunito"/>
                <a:sym typeface="Nunito"/>
              </a:rPr>
              <a:t>refrrels</a:t>
            </a:r>
            <a:endParaRPr dirty="0">
              <a:solidFill>
                <a:schemeClr val="lt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D908790-A8FC-4B62-8FDE-858952971960}"/>
              </a:ext>
            </a:extLst>
          </p:cNvPr>
          <p:cNvGraphicFramePr>
            <a:graphicFrameLocks noChangeAspect="1"/>
          </p:cNvGraphicFramePr>
          <p:nvPr>
            <p:custDataLst>
              <p:tags r:id="rId1"/>
            </p:custDataLst>
            <p:extLst>
              <p:ext uri="{D42A27DB-BD31-4B8C-83A1-F6EECF244321}">
                <p14:modId xmlns:p14="http://schemas.microsoft.com/office/powerpoint/2010/main" val="1002435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1D908790-A8FC-4B62-8FDE-8589529719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2" name="Google Shape;322;p18"/>
          <p:cNvSpPr txBox="1">
            <a:spLocks noGrp="1"/>
          </p:cNvSpPr>
          <p:nvPr>
            <p:ph type="ctrTitle"/>
          </p:nvPr>
        </p:nvSpPr>
        <p:spPr>
          <a:xfrm>
            <a:off x="164100" y="104200"/>
            <a:ext cx="89208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400" dirty="0"/>
              <a:t>Automation/MLOps – The new arena</a:t>
            </a:r>
            <a:endParaRPr sz="3400" dirty="0"/>
          </a:p>
        </p:txBody>
      </p:sp>
      <p:sp>
        <p:nvSpPr>
          <p:cNvPr id="323" name="Google Shape;323;p18"/>
          <p:cNvSpPr txBox="1">
            <a:spLocks noGrp="1"/>
          </p:cNvSpPr>
          <p:nvPr>
            <p:ph type="subTitle" idx="1"/>
          </p:nvPr>
        </p:nvSpPr>
        <p:spPr>
          <a:xfrm>
            <a:off x="245550" y="741300"/>
            <a:ext cx="8757900" cy="426300"/>
          </a:xfrm>
          <a:prstGeom prst="rect">
            <a:avLst/>
          </a:prstGeom>
        </p:spPr>
        <p:txBody>
          <a:bodyPr spcFirstLastPara="1" wrap="square" lIns="91425" tIns="91425" rIns="91425" bIns="91425" anchor="t" anchorCtr="0">
            <a:normAutofit lnSpcReduction="10000"/>
          </a:bodyPr>
          <a:lstStyle/>
          <a:p>
            <a:pPr algn="l"/>
            <a:r>
              <a:rPr lang="en-US" b="0" i="0" dirty="0">
                <a:solidFill>
                  <a:srgbClr val="292929"/>
                </a:solidFill>
                <a:effectLst/>
                <a:latin typeface="sohne"/>
              </a:rPr>
              <a:t>The tough reality part</a:t>
            </a:r>
          </a:p>
        </p:txBody>
      </p:sp>
      <p:sp>
        <p:nvSpPr>
          <p:cNvPr id="324" name="Google Shape;324;p18"/>
          <p:cNvSpPr txBox="1"/>
          <p:nvPr/>
        </p:nvSpPr>
        <p:spPr>
          <a:xfrm>
            <a:off x="193050" y="1074047"/>
            <a:ext cx="8757900" cy="3016180"/>
          </a:xfrm>
          <a:prstGeom prst="rect">
            <a:avLst/>
          </a:prstGeom>
          <a:noFill/>
          <a:ln>
            <a:noFill/>
          </a:ln>
        </p:spPr>
        <p:txBody>
          <a:bodyPr spcFirstLastPara="1" wrap="square" lIns="91425" tIns="91425" rIns="91425" bIns="91425" anchor="t" anchorCtr="0">
            <a:spAutoFit/>
          </a:bodyPr>
          <a:lstStyle/>
          <a:p>
            <a:r>
              <a:rPr lang="en-US" sz="1100" dirty="0">
                <a:solidFill>
                  <a:schemeClr val="lt1"/>
                </a:solidFill>
                <a:latin typeface="Nunito"/>
              </a:rPr>
              <a:t>Do you know? in today’s time, these “automation tasks are being automated using another automation strategy?” The whole data science pipeline is being automated using a single tool.</a:t>
            </a:r>
          </a:p>
          <a:p>
            <a:endParaRPr lang="en-US" sz="1100" dirty="0">
              <a:solidFill>
                <a:schemeClr val="lt1"/>
              </a:solidFill>
              <a:latin typeface="Nunito"/>
              <a:sym typeface="Nunito"/>
            </a:endParaRPr>
          </a:p>
          <a:p>
            <a:r>
              <a:rPr lang="en-US" b="0" i="0" dirty="0">
                <a:solidFill>
                  <a:srgbClr val="292929"/>
                </a:solidFill>
                <a:effectLst/>
                <a:latin typeface="charter"/>
              </a:rPr>
              <a:t>In 2019, data scientists used to spent days in data gathering, data cleaning, feature selection, but now we have many tools in the market that can do these tasks in a few minutes.</a:t>
            </a:r>
            <a:endParaRPr lang="en-US" sz="1100" dirty="0">
              <a:solidFill>
                <a:schemeClr val="lt1"/>
              </a:solidFill>
              <a:latin typeface="Nunito"/>
              <a:sym typeface="Nunito"/>
            </a:endParaRPr>
          </a:p>
          <a:p>
            <a:r>
              <a:rPr lang="en-US" b="0" i="0" dirty="0">
                <a:solidFill>
                  <a:srgbClr val="292929"/>
                </a:solidFill>
                <a:effectLst/>
                <a:latin typeface="charter"/>
              </a:rPr>
              <a:t>But, today, we have tools like H2O, </a:t>
            </a:r>
            <a:r>
              <a:rPr lang="en-US" b="0" i="0" dirty="0" err="1">
                <a:solidFill>
                  <a:srgbClr val="292929"/>
                </a:solidFill>
                <a:effectLst/>
                <a:latin typeface="charter"/>
              </a:rPr>
              <a:t>PyCaret</a:t>
            </a:r>
            <a:r>
              <a:rPr lang="en-US" b="0" i="0" dirty="0">
                <a:solidFill>
                  <a:srgbClr val="292929"/>
                </a:solidFill>
                <a:effectLst/>
                <a:latin typeface="charter"/>
              </a:rPr>
              <a:t>, and many other cloud providers who can do the same model selection on the same data using the combination of other 30–50 machine learning libraries to give you the best machine learning algorithms for your data with least error</a:t>
            </a:r>
          </a:p>
          <a:p>
            <a:endParaRPr lang="en-US" b="0" i="0" dirty="0">
              <a:solidFill>
                <a:srgbClr val="292929"/>
              </a:solidFill>
              <a:effectLst/>
              <a:latin typeface="charter"/>
            </a:endParaRPr>
          </a:p>
          <a:p>
            <a:r>
              <a:rPr lang="en-US" b="0" i="0" dirty="0">
                <a:solidFill>
                  <a:srgbClr val="292929"/>
                </a:solidFill>
                <a:effectLst/>
                <a:latin typeface="charter"/>
              </a:rPr>
              <a:t>And these tools are doing well than us because where we are using limited machine learning algorithm knowledge</a:t>
            </a:r>
          </a:p>
          <a:p>
            <a:endParaRPr lang="en-US" sz="1100" dirty="0">
              <a:solidFill>
                <a:srgbClr val="292929"/>
              </a:solidFill>
              <a:latin typeface="charter"/>
              <a:sym typeface="Nunito"/>
            </a:endParaRPr>
          </a:p>
          <a:p>
            <a:r>
              <a:rPr lang="en-US" sz="1400" b="0" i="0" dirty="0">
                <a:solidFill>
                  <a:srgbClr val="292929"/>
                </a:solidFill>
                <a:effectLst/>
                <a:latin typeface="charter"/>
              </a:rPr>
              <a:t>When we talk about deep learning, that is famous for handling unstructured data. And, 95% time, we work with images and test data here. Object detection, image segmentation, building chatbots, sentiment analysis, document similarity are the famous use cases.</a:t>
            </a:r>
            <a:endParaRPr sz="1100" dirty="0">
              <a:solidFill>
                <a:schemeClr val="lt1"/>
              </a:solidFill>
              <a:latin typeface="Nunito"/>
              <a:sym typeface="Nunito"/>
            </a:endParaRPr>
          </a:p>
        </p:txBody>
      </p:sp>
    </p:spTree>
    <p:extLst>
      <p:ext uri="{BB962C8B-B14F-4D97-AF65-F5344CB8AC3E}">
        <p14:creationId xmlns:p14="http://schemas.microsoft.com/office/powerpoint/2010/main" val="2356267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D908790-A8FC-4B62-8FDE-858952971960}"/>
              </a:ext>
            </a:extLst>
          </p:cNvPr>
          <p:cNvGraphicFramePr>
            <a:graphicFrameLocks noChangeAspect="1"/>
          </p:cNvGraphicFramePr>
          <p:nvPr>
            <p:custDataLst>
              <p:tags r:id="rId1"/>
            </p:custDataLst>
            <p:extLst>
              <p:ext uri="{D42A27DB-BD31-4B8C-83A1-F6EECF244321}">
                <p14:modId xmlns:p14="http://schemas.microsoft.com/office/powerpoint/2010/main" val="20404473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1D908790-A8FC-4B62-8FDE-8589529719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22" name="Google Shape;322;p18"/>
          <p:cNvSpPr txBox="1">
            <a:spLocks noGrp="1"/>
          </p:cNvSpPr>
          <p:nvPr>
            <p:ph type="ctrTitle"/>
          </p:nvPr>
        </p:nvSpPr>
        <p:spPr>
          <a:xfrm>
            <a:off x="164100" y="104200"/>
            <a:ext cx="89208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400" dirty="0"/>
              <a:t>Where to learn the topics</a:t>
            </a:r>
            <a:endParaRPr sz="3400" dirty="0"/>
          </a:p>
        </p:txBody>
      </p:sp>
      <p:sp>
        <p:nvSpPr>
          <p:cNvPr id="323" name="Google Shape;323;p18"/>
          <p:cNvSpPr txBox="1">
            <a:spLocks noGrp="1"/>
          </p:cNvSpPr>
          <p:nvPr>
            <p:ph type="subTitle" idx="1"/>
          </p:nvPr>
        </p:nvSpPr>
        <p:spPr>
          <a:xfrm>
            <a:off x="245550" y="741300"/>
            <a:ext cx="8757900" cy="426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What we currently lack today</a:t>
            </a:r>
            <a:endParaRPr dirty="0"/>
          </a:p>
        </p:txBody>
      </p:sp>
      <p:sp>
        <p:nvSpPr>
          <p:cNvPr id="324" name="Google Shape;324;p18"/>
          <p:cNvSpPr txBox="1"/>
          <p:nvPr/>
        </p:nvSpPr>
        <p:spPr>
          <a:xfrm>
            <a:off x="245550" y="1541100"/>
            <a:ext cx="8757900"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lt1"/>
                </a:solidFill>
                <a:latin typeface="Nunito"/>
                <a:ea typeface="Nunito"/>
                <a:cs typeface="Nunito"/>
                <a:sym typeface="Nunito"/>
              </a:rPr>
              <a:t>Every expert was once a beginner — Helen Hayes</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endParaRPr lang="en-US" dirty="0">
              <a:solidFill>
                <a:schemeClr val="lt1"/>
              </a:solidFill>
              <a:latin typeface="Nunito"/>
              <a:ea typeface="Nunito"/>
              <a:cs typeface="Nunito"/>
              <a:sym typeface="Nunito"/>
            </a:endParaRPr>
          </a:p>
          <a:p>
            <a:pPr marL="0" lvl="0" indent="0" algn="l" rtl="0">
              <a:spcBef>
                <a:spcPts val="0"/>
              </a:spcBef>
              <a:spcAft>
                <a:spcPts val="0"/>
              </a:spcAft>
              <a:buNone/>
            </a:pPr>
            <a:r>
              <a:rPr lang="en-US" dirty="0">
                <a:solidFill>
                  <a:schemeClr val="lt1"/>
                </a:solidFill>
                <a:latin typeface="Nunito"/>
                <a:ea typeface="Nunito"/>
                <a:cs typeface="Nunito"/>
                <a:sym typeface="Nunito"/>
              </a:rPr>
              <a:t>Reading Widely – </a:t>
            </a:r>
          </a:p>
          <a:p>
            <a:pPr marL="285750" lvl="0" indent="-285750" algn="l" rtl="0">
              <a:spcBef>
                <a:spcPts val="0"/>
              </a:spcBef>
              <a:spcAft>
                <a:spcPts val="0"/>
              </a:spcAft>
              <a:buFont typeface="Arial" panose="020B0604020202020204" pitchFamily="34" charset="0"/>
              <a:buChar char="•"/>
            </a:pPr>
            <a:r>
              <a:rPr lang="en-US" dirty="0">
                <a:solidFill>
                  <a:schemeClr val="lt1"/>
                </a:solidFill>
                <a:latin typeface="Nunito"/>
                <a:ea typeface="Nunito"/>
                <a:cs typeface="Nunito"/>
                <a:sym typeface="Nunito"/>
              </a:rPr>
              <a:t>Papers – </a:t>
            </a:r>
            <a:r>
              <a:rPr lang="en-US" dirty="0" err="1">
                <a:solidFill>
                  <a:schemeClr val="lt1"/>
                </a:solidFill>
                <a:latin typeface="Nunito"/>
                <a:ea typeface="Nunito"/>
                <a:cs typeface="Nunito"/>
                <a:sym typeface="Nunito"/>
              </a:rPr>
              <a:t>Arxiv</a:t>
            </a:r>
            <a:endParaRPr lang="en-US" dirty="0">
              <a:solidFill>
                <a:schemeClr val="lt1"/>
              </a:solidFill>
              <a:latin typeface="Nunito"/>
              <a:ea typeface="Nunito"/>
              <a:cs typeface="Nunito"/>
              <a:sym typeface="Nunito"/>
            </a:endParaRPr>
          </a:p>
          <a:p>
            <a:pPr marL="285750" lvl="0" indent="-285750" algn="l" rtl="0">
              <a:spcBef>
                <a:spcPts val="0"/>
              </a:spcBef>
              <a:spcAft>
                <a:spcPts val="0"/>
              </a:spcAft>
              <a:buFont typeface="Arial" panose="020B0604020202020204" pitchFamily="34" charset="0"/>
              <a:buChar char="•"/>
            </a:pPr>
            <a:r>
              <a:rPr lang="en-US" dirty="0">
                <a:solidFill>
                  <a:schemeClr val="lt1"/>
                </a:solidFill>
                <a:latin typeface="Nunito"/>
                <a:ea typeface="Nunito"/>
                <a:cs typeface="Nunito"/>
                <a:sym typeface="Nunito"/>
              </a:rPr>
              <a:t>Blogs – Medium, Kaggle, GL</a:t>
            </a:r>
          </a:p>
          <a:p>
            <a:pPr marL="285750" lvl="0" indent="-285750" algn="l" rtl="0">
              <a:spcBef>
                <a:spcPts val="0"/>
              </a:spcBef>
              <a:spcAft>
                <a:spcPts val="0"/>
              </a:spcAft>
              <a:buFont typeface="Arial" panose="020B0604020202020204" pitchFamily="34" charset="0"/>
              <a:buChar char="•"/>
            </a:pPr>
            <a:r>
              <a:rPr lang="en-US" dirty="0">
                <a:solidFill>
                  <a:schemeClr val="lt1"/>
                </a:solidFill>
                <a:latin typeface="Nunito"/>
                <a:ea typeface="Nunito"/>
                <a:cs typeface="Nunito"/>
                <a:sym typeface="Nunito"/>
              </a:rPr>
              <a:t>Videos – Great learning academy </a:t>
            </a:r>
          </a:p>
          <a:p>
            <a:pPr marL="285750" lvl="0" indent="-285750" algn="l" rtl="0">
              <a:spcBef>
                <a:spcPts val="0"/>
              </a:spcBef>
              <a:spcAft>
                <a:spcPts val="0"/>
              </a:spcAft>
              <a:buFont typeface="Arial" panose="020B0604020202020204" pitchFamily="34" charset="0"/>
              <a:buChar char="•"/>
            </a:pPr>
            <a:r>
              <a:rPr lang="en-US" dirty="0">
                <a:solidFill>
                  <a:schemeClr val="lt1"/>
                </a:solidFill>
                <a:latin typeface="Nunito"/>
                <a:ea typeface="Nunito"/>
                <a:cs typeface="Nunito"/>
                <a:sym typeface="Nunito"/>
              </a:rPr>
              <a:t>Courses – GL full </a:t>
            </a:r>
          </a:p>
          <a:p>
            <a:pPr marL="285750" lvl="0" indent="-285750" algn="l" rtl="0">
              <a:spcBef>
                <a:spcPts val="0"/>
              </a:spcBef>
              <a:spcAft>
                <a:spcPts val="0"/>
              </a:spcAft>
              <a:buFont typeface="Arial" panose="020B0604020202020204" pitchFamily="34" charset="0"/>
              <a:buChar char="•"/>
            </a:pPr>
            <a:r>
              <a:rPr lang="en-US" dirty="0">
                <a:solidFill>
                  <a:schemeClr val="lt1"/>
                </a:solidFill>
                <a:latin typeface="Nunito"/>
                <a:ea typeface="Nunito"/>
                <a:cs typeface="Nunito"/>
                <a:sym typeface="Nunito"/>
              </a:rPr>
              <a:t>Networking/seminars/sessions/conferences</a:t>
            </a:r>
          </a:p>
          <a:p>
            <a:pPr marL="285750" lvl="0" indent="-285750" algn="l" rtl="0">
              <a:spcBef>
                <a:spcPts val="0"/>
              </a:spcBef>
              <a:spcAft>
                <a:spcPts val="0"/>
              </a:spcAft>
              <a:buFont typeface="Arial" panose="020B0604020202020204" pitchFamily="34" charset="0"/>
              <a:buChar char="•"/>
            </a:pPr>
            <a:r>
              <a:rPr lang="en-US" dirty="0">
                <a:solidFill>
                  <a:schemeClr val="lt1"/>
                </a:solidFill>
                <a:latin typeface="Nunito"/>
                <a:ea typeface="Nunito"/>
                <a:cs typeface="Nunito"/>
                <a:sym typeface="Nunito"/>
              </a:rPr>
              <a:t>GL covering Multiple courses – to be added </a:t>
            </a:r>
          </a:p>
          <a:p>
            <a:pPr marL="0" lvl="0" indent="0" algn="l" rtl="0">
              <a:spcBef>
                <a:spcPts val="0"/>
              </a:spcBef>
              <a:spcAft>
                <a:spcPts val="0"/>
              </a:spcAft>
              <a:buNone/>
            </a:pPr>
            <a:endParaRPr lang="en-US" dirty="0">
              <a:solidFill>
                <a:schemeClr val="lt1"/>
              </a:solidFill>
              <a:latin typeface="Nunito"/>
              <a:ea typeface="Nunito"/>
              <a:cs typeface="Nunito"/>
              <a:sym typeface="Nunito"/>
            </a:endParaRPr>
          </a:p>
        </p:txBody>
      </p:sp>
    </p:spTree>
    <p:extLst>
      <p:ext uri="{BB962C8B-B14F-4D97-AF65-F5344CB8AC3E}">
        <p14:creationId xmlns:p14="http://schemas.microsoft.com/office/powerpoint/2010/main" val="152185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19"/>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 sz="3600">
                <a:solidFill>
                  <a:schemeClr val="dk1"/>
                </a:solidFill>
              </a:rPr>
              <a:t>Selling your idea</a:t>
            </a:r>
            <a:endParaRPr sz="2400"/>
          </a:p>
        </p:txBody>
      </p:sp>
      <p:sp>
        <p:nvSpPr>
          <p:cNvPr id="330" name="Google Shape;330;p19"/>
          <p:cNvSpPr txBox="1">
            <a:spLocks noGrp="1"/>
          </p:cNvSpPr>
          <p:nvPr>
            <p:ph type="title" idx="4294967295"/>
          </p:nvPr>
        </p:nvSpPr>
        <p:spPr>
          <a:xfrm>
            <a:off x="535775" y="1480150"/>
            <a:ext cx="5197200" cy="30675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 sz="1800" b="0">
                <a:latin typeface="Lato"/>
                <a:ea typeface="Lato"/>
                <a:cs typeface="Lato"/>
                <a:sym typeface="Lato"/>
              </a:rPr>
              <a:t>Created in partnership with Chip and Dan Heath, authors of the bestselling book Made To Stick, this template advises users on how to build and deliver a memorable presentation of a new product, service, or idea.</a:t>
            </a:r>
            <a:endParaRPr sz="1700">
              <a:latin typeface="Lato"/>
              <a:ea typeface="Lato"/>
              <a:cs typeface="Lato"/>
              <a:sym typeface="Lato"/>
            </a:endParaRPr>
          </a:p>
        </p:txBody>
      </p:sp>
      <p:pic>
        <p:nvPicPr>
          <p:cNvPr id="331" name="Google Shape;331;p19" descr="Book titled, &quot;Made To Stick,&quot; standing on its side"/>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5"/>
        <p:cNvGrpSpPr/>
        <p:nvPr/>
      </p:nvGrpSpPr>
      <p:grpSpPr>
        <a:xfrm>
          <a:off x="0" y="0"/>
          <a:ext cx="0" cy="0"/>
          <a:chOff x="0" y="0"/>
          <a:chExt cx="0" cy="0"/>
        </a:xfrm>
      </p:grpSpPr>
      <p:pic>
        <p:nvPicPr>
          <p:cNvPr id="336" name="Google Shape;336;p2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337" name="Google Shape;337;p20"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338" name="Google Shape;338;p20"/>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1. Intro</a:t>
            </a:r>
            <a:endParaRPr sz="3000" b="1">
              <a:solidFill>
                <a:schemeClr val="lt2"/>
              </a:solidFill>
              <a:latin typeface="Raleway"/>
              <a:ea typeface="Raleway"/>
              <a:cs typeface="Raleway"/>
              <a:sym typeface="Raleway"/>
            </a:endParaRPr>
          </a:p>
        </p:txBody>
      </p:sp>
      <p:sp>
        <p:nvSpPr>
          <p:cNvPr id="339" name="Google Shape;339;p20"/>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b="1">
                <a:latin typeface="Raleway"/>
                <a:ea typeface="Raleway"/>
                <a:cs typeface="Raleway"/>
                <a:sym typeface="Raleway"/>
              </a:rPr>
              <a:t>Choose one approach</a:t>
            </a:r>
            <a:r>
              <a:rPr lang="en" sz="1200">
                <a:latin typeface="Raleway"/>
                <a:ea typeface="Raleway"/>
                <a:cs typeface="Raleway"/>
                <a:sym typeface="Raleway"/>
              </a:rPr>
              <a:t> to grab the audience’s attention right from the start: </a:t>
            </a:r>
            <a:r>
              <a:rPr lang="en" sz="1200">
                <a:solidFill>
                  <a:schemeClr val="dk2"/>
                </a:solidFill>
                <a:latin typeface="Raleway"/>
                <a:ea typeface="Raleway"/>
                <a:cs typeface="Raleway"/>
                <a:sym typeface="Raleway"/>
              </a:rPr>
              <a:t>unexpected, emotional, or simple.</a:t>
            </a:r>
            <a:endParaRPr sz="1200">
              <a:solidFill>
                <a:schemeClr val="dk2"/>
              </a:solidFill>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Unexpected</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Emotional</a:t>
            </a:r>
            <a:br>
              <a:rPr lang="en" sz="1400">
                <a:latin typeface="Raleway"/>
                <a:ea typeface="Raleway"/>
                <a:cs typeface="Raleway"/>
                <a:sym typeface="Raleway"/>
              </a:rPr>
            </a:br>
            <a:r>
              <a:rPr lang="en" sz="1200">
                <a:solidFill>
                  <a:schemeClr val="dk2"/>
                </a:solidFill>
                <a:latin typeface="Raleway"/>
                <a:ea typeface="Raleway"/>
                <a:cs typeface="Raleway"/>
                <a:sym typeface="Raleway"/>
              </a:rPr>
              <a:t>Give people a reason to care.</a:t>
            </a:r>
            <a:endParaRPr sz="12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Simple</a:t>
            </a:r>
            <a:br>
              <a:rPr lang="en" sz="1400">
                <a:latin typeface="Raleway"/>
                <a:ea typeface="Raleway"/>
                <a:cs typeface="Raleway"/>
                <a:sym typeface="Raleway"/>
              </a:rPr>
            </a:br>
            <a:r>
              <a:rPr lang="en" sz="1200">
                <a:solidFill>
                  <a:schemeClr val="dk2"/>
                </a:solidFill>
                <a:latin typeface="Raleway"/>
                <a:ea typeface="Raleway"/>
                <a:cs typeface="Raleway"/>
                <a:sym typeface="Raleway"/>
              </a:rPr>
              <a:t>Provide a simple unifying message for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what</a:t>
            </a:r>
            <a:r>
              <a:rPr lang="en" sz="1200">
                <a:latin typeface="Raleway"/>
                <a:ea typeface="Raleway"/>
                <a:cs typeface="Raleway"/>
                <a:sym typeface="Raleway"/>
              </a:rPr>
              <a:t> </a:t>
            </a:r>
            <a:r>
              <a:rPr lang="en" sz="1200">
                <a:solidFill>
                  <a:schemeClr val="dk2"/>
                </a:solidFill>
                <a:latin typeface="Raleway"/>
                <a:ea typeface="Raleway"/>
                <a:cs typeface="Raleway"/>
                <a:sym typeface="Raleway"/>
              </a:rPr>
              <a:t>is to come</a:t>
            </a:r>
            <a:endParaRPr sz="1200">
              <a:solidFill>
                <a:schemeClr val="dk2"/>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1"/>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many languages do </a:t>
            </a:r>
            <a:br>
              <a:rPr lang="en"/>
            </a:br>
            <a:r>
              <a:rPr lang="en"/>
              <a:t>you need to know to </a:t>
            </a:r>
            <a:r>
              <a:rPr lang="en">
                <a:solidFill>
                  <a:schemeClr val="accent5"/>
                </a:solidFill>
              </a:rPr>
              <a:t>communicate with </a:t>
            </a:r>
            <a:br>
              <a:rPr lang="en">
                <a:solidFill>
                  <a:schemeClr val="accent5"/>
                </a:solidFill>
              </a:rPr>
            </a:br>
            <a:r>
              <a:rPr lang="en">
                <a:solidFill>
                  <a:schemeClr val="accent5"/>
                </a:solidFill>
              </a:rPr>
              <a:t>the rest of the world?</a:t>
            </a:r>
            <a:endParaRPr>
              <a:solidFill>
                <a:schemeClr val="accent5"/>
              </a:solidFill>
            </a:endParaRPr>
          </a:p>
        </p:txBody>
      </p:sp>
      <p:grpSp>
        <p:nvGrpSpPr>
          <p:cNvPr id="345" name="Google Shape;345;p21"/>
          <p:cNvGrpSpPr/>
          <p:nvPr/>
        </p:nvGrpSpPr>
        <p:grpSpPr>
          <a:xfrm>
            <a:off x="6781388" y="2464029"/>
            <a:ext cx="2212050" cy="2537076"/>
            <a:chOff x="6803275" y="395363"/>
            <a:chExt cx="2212050" cy="2537076"/>
          </a:xfrm>
        </p:grpSpPr>
        <p:pic>
          <p:nvPicPr>
            <p:cNvPr id="346" name="Google Shape;346;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47" name="Google Shape;347;p21"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348" name="Google Shape;348;p2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lang="en" sz="1200" b="1">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sz="1200" b="1">
                <a:solidFill>
                  <a:schemeClr val="dk2"/>
                </a:solidFill>
                <a:latin typeface="Raleway"/>
                <a:ea typeface="Raleway"/>
                <a:cs typeface="Raleway"/>
                <a:sym typeface="Raleway"/>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5"/>
                </a:solidFill>
              </a:rPr>
              <a:t>Just one!</a:t>
            </a:r>
            <a:r>
              <a:rPr lang="en"/>
              <a:t> Your own.</a:t>
            </a:r>
            <a:endParaRPr/>
          </a:p>
          <a:p>
            <a:pPr marL="0" lvl="0" indent="0" algn="l" rtl="0">
              <a:spcBef>
                <a:spcPts val="1000"/>
              </a:spcBef>
              <a:spcAft>
                <a:spcPts val="1000"/>
              </a:spcAft>
              <a:buNone/>
            </a:pPr>
            <a:r>
              <a:rPr lang="en" sz="2400" b="0"/>
              <a:t>(With a little help from your smart phone)</a:t>
            </a:r>
            <a:endParaRPr sz="2400" b="0"/>
          </a:p>
        </p:txBody>
      </p:sp>
      <p:grpSp>
        <p:nvGrpSpPr>
          <p:cNvPr id="354" name="Google Shape;354;p22"/>
          <p:cNvGrpSpPr/>
          <p:nvPr/>
        </p:nvGrpSpPr>
        <p:grpSpPr>
          <a:xfrm>
            <a:off x="6781388" y="2464035"/>
            <a:ext cx="2212050" cy="2537076"/>
            <a:chOff x="6803275" y="395363"/>
            <a:chExt cx="2212050" cy="2537076"/>
          </a:xfrm>
        </p:grpSpPr>
        <p:pic>
          <p:nvPicPr>
            <p:cNvPr id="355" name="Google Shape;355;p22"/>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56" name="Google Shape;356;p22"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357" name="Google Shape;357;p22"/>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None/>
              </a:pPr>
              <a:r>
                <a:rPr lang="en" sz="1200">
                  <a:solidFill>
                    <a:schemeClr val="dk2"/>
                  </a:solidFill>
                  <a:latin typeface="Raleway"/>
                  <a:ea typeface="Raleway"/>
                  <a:cs typeface="Raleway"/>
                  <a:sym typeface="Raleway"/>
                </a:rPr>
                <a:t>Remember. If something sounds like common sense, people will ignore it.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endParaRPr sz="1200" b="1">
                <a:solidFill>
                  <a:schemeClr val="dk2"/>
                </a:solidFill>
                <a:latin typeface="Raleway"/>
                <a:ea typeface="Raleway"/>
                <a:cs typeface="Raleway"/>
                <a:sym typeface="Raleway"/>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82FCD9-9CF2-4596-B7F0-B7DA49EDB465}"/>
              </a:ext>
            </a:extLst>
          </p:cNvPr>
          <p:cNvGraphicFramePr>
            <a:graphicFrameLocks noChangeAspect="1"/>
          </p:cNvGraphicFramePr>
          <p:nvPr>
            <p:custDataLst>
              <p:tags r:id="rId1"/>
            </p:custDataLst>
            <p:extLst>
              <p:ext uri="{D42A27DB-BD31-4B8C-83A1-F6EECF244321}">
                <p14:modId xmlns:p14="http://schemas.microsoft.com/office/powerpoint/2010/main" val="2571726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5B82FCD9-9CF2-4596-B7F0-B7DA49EDB4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9C270430-FB37-419B-A00E-56A103DFFC6E}"/>
              </a:ext>
            </a:extLst>
          </p:cNvPr>
          <p:cNvSpPr txBox="1"/>
          <p:nvPr/>
        </p:nvSpPr>
        <p:spPr>
          <a:xfrm>
            <a:off x="4153590" y="1113346"/>
            <a:ext cx="4967200" cy="3631763"/>
          </a:xfrm>
          <a:prstGeom prst="rect">
            <a:avLst/>
          </a:prstGeom>
          <a:noFill/>
        </p:spPr>
        <p:txBody>
          <a:bodyPr wrap="square">
            <a:spAutoFit/>
          </a:bodyPr>
          <a:lstStyle/>
          <a:p>
            <a:pPr marL="342900" indent="-342900">
              <a:spcAft>
                <a:spcPts val="1200"/>
              </a:spcAft>
              <a:buFont typeface="+mj-lt"/>
              <a:buAutoNum type="arabicPeriod"/>
            </a:pPr>
            <a:r>
              <a:rPr lang="en-US" b="1" dirty="0">
                <a:solidFill>
                  <a:schemeClr val="lt1"/>
                </a:solidFill>
                <a:latin typeface="Nunito"/>
                <a:sym typeface="Nunito"/>
              </a:rPr>
              <a:t>Objective</a:t>
            </a:r>
          </a:p>
          <a:p>
            <a:pPr marL="342900" indent="-342900">
              <a:spcAft>
                <a:spcPts val="1200"/>
              </a:spcAft>
              <a:buFont typeface="+mj-lt"/>
              <a:buAutoNum type="arabicPeriod"/>
            </a:pPr>
            <a:r>
              <a:rPr lang="en-US" b="1" dirty="0">
                <a:solidFill>
                  <a:schemeClr val="lt1"/>
                </a:solidFill>
                <a:latin typeface="Nunito"/>
                <a:sym typeface="Nunito"/>
              </a:rPr>
              <a:t>What is Data Science</a:t>
            </a:r>
          </a:p>
          <a:p>
            <a:pPr marL="342900" indent="-342900">
              <a:spcAft>
                <a:spcPts val="1200"/>
              </a:spcAft>
              <a:buFont typeface="+mj-lt"/>
              <a:buAutoNum type="arabicPeriod"/>
            </a:pPr>
            <a:r>
              <a:rPr lang="en-US" b="1" dirty="0">
                <a:solidFill>
                  <a:schemeClr val="lt1"/>
                </a:solidFill>
                <a:latin typeface="Nunito"/>
                <a:sym typeface="Nunito"/>
              </a:rPr>
              <a:t>Roles available in the market</a:t>
            </a:r>
          </a:p>
          <a:p>
            <a:pPr marL="342900" indent="-342900">
              <a:spcAft>
                <a:spcPts val="1200"/>
              </a:spcAft>
              <a:buFont typeface="+mj-lt"/>
              <a:buAutoNum type="arabicPeriod"/>
            </a:pPr>
            <a:r>
              <a:rPr lang="en-US" b="1" dirty="0">
                <a:solidFill>
                  <a:schemeClr val="lt1"/>
                </a:solidFill>
                <a:latin typeface="Nunito"/>
                <a:sym typeface="Nunito"/>
              </a:rPr>
              <a:t>Education and Background</a:t>
            </a:r>
          </a:p>
          <a:p>
            <a:pPr marL="342900" indent="-342900">
              <a:spcAft>
                <a:spcPts val="1200"/>
              </a:spcAft>
              <a:buFont typeface="+mj-lt"/>
              <a:buAutoNum type="arabicPeriod"/>
            </a:pPr>
            <a:r>
              <a:rPr lang="en-US" b="1" dirty="0">
                <a:solidFill>
                  <a:schemeClr val="lt1"/>
                </a:solidFill>
                <a:latin typeface="Nunito"/>
                <a:sym typeface="Nunito"/>
              </a:rPr>
              <a:t>Resume and Profile building on all the platforms</a:t>
            </a:r>
          </a:p>
          <a:p>
            <a:pPr marL="342900" indent="-342900">
              <a:spcAft>
                <a:spcPts val="1200"/>
              </a:spcAft>
              <a:buFont typeface="+mj-lt"/>
              <a:buAutoNum type="arabicPeriod"/>
            </a:pPr>
            <a:r>
              <a:rPr lang="en-US" b="1" dirty="0">
                <a:solidFill>
                  <a:schemeClr val="lt1"/>
                </a:solidFill>
                <a:latin typeface="Nunito"/>
                <a:sym typeface="Nunito"/>
              </a:rPr>
              <a:t>Projects we need to showcase</a:t>
            </a:r>
          </a:p>
          <a:p>
            <a:pPr marL="342900" indent="-342900">
              <a:spcAft>
                <a:spcPts val="1200"/>
              </a:spcAft>
              <a:buFont typeface="+mj-lt"/>
              <a:buAutoNum type="arabicPeriod"/>
            </a:pPr>
            <a:r>
              <a:rPr lang="en-US" b="1" dirty="0">
                <a:solidFill>
                  <a:schemeClr val="lt1"/>
                </a:solidFill>
                <a:latin typeface="Nunito"/>
                <a:sym typeface="Nunito"/>
              </a:rPr>
              <a:t>Findings the jobs (factors to consider)</a:t>
            </a:r>
          </a:p>
          <a:p>
            <a:pPr marL="342900" indent="-342900">
              <a:spcAft>
                <a:spcPts val="1200"/>
              </a:spcAft>
              <a:buFont typeface="+mj-lt"/>
              <a:buAutoNum type="arabicPeriod"/>
            </a:pPr>
            <a:r>
              <a:rPr lang="en-US" b="1" dirty="0">
                <a:solidFill>
                  <a:schemeClr val="lt1"/>
                </a:solidFill>
                <a:latin typeface="Nunito"/>
                <a:sym typeface="Nunito"/>
              </a:rPr>
              <a:t>Where to learn the topics or continuous learning</a:t>
            </a:r>
          </a:p>
          <a:p>
            <a:pPr marL="342900" indent="-342900">
              <a:spcAft>
                <a:spcPts val="1200"/>
              </a:spcAft>
              <a:buFont typeface="+mj-lt"/>
              <a:buAutoNum type="arabicPeriod"/>
            </a:pPr>
            <a:r>
              <a:rPr lang="en-US" b="1" dirty="0">
                <a:solidFill>
                  <a:schemeClr val="lt1"/>
                </a:solidFill>
                <a:latin typeface="Nunito"/>
                <a:sym typeface="Nunito"/>
              </a:rPr>
              <a:t>The future or New Arena</a:t>
            </a:r>
          </a:p>
          <a:p>
            <a:pPr marL="342900" indent="-342900">
              <a:spcAft>
                <a:spcPts val="1200"/>
              </a:spcAft>
              <a:buFont typeface="+mj-lt"/>
              <a:buAutoNum type="arabicPeriod"/>
            </a:pPr>
            <a:r>
              <a:rPr lang="en-US" b="1" dirty="0">
                <a:solidFill>
                  <a:schemeClr val="lt1"/>
                </a:solidFill>
                <a:latin typeface="Nunito"/>
                <a:sym typeface="Nunito"/>
              </a:rPr>
              <a:t>Q&amp;A</a:t>
            </a:r>
          </a:p>
        </p:txBody>
      </p:sp>
      <p:cxnSp>
        <p:nvCxnSpPr>
          <p:cNvPr id="6" name="Straight Connector 5">
            <a:extLst>
              <a:ext uri="{FF2B5EF4-FFF2-40B4-BE49-F238E27FC236}">
                <a16:creationId xmlns:a16="http://schemas.microsoft.com/office/drawing/2014/main" id="{EBA3ABE0-FEA6-419E-B44B-382221E5090C}"/>
              </a:ext>
            </a:extLst>
          </p:cNvPr>
          <p:cNvCxnSpPr>
            <a:cxnSpLocks/>
          </p:cNvCxnSpPr>
          <p:nvPr/>
        </p:nvCxnSpPr>
        <p:spPr>
          <a:xfrm>
            <a:off x="3975355" y="1056790"/>
            <a:ext cx="0" cy="3029919"/>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C3B56C1-4C4D-46BD-A080-B18E512C3AA4}"/>
              </a:ext>
            </a:extLst>
          </p:cNvPr>
          <p:cNvSpPr txBox="1"/>
          <p:nvPr/>
        </p:nvSpPr>
        <p:spPr>
          <a:xfrm>
            <a:off x="410745" y="1056790"/>
            <a:ext cx="2216258" cy="461665"/>
          </a:xfrm>
          <a:prstGeom prst="rect">
            <a:avLst/>
          </a:prstGeom>
          <a:noFill/>
        </p:spPr>
        <p:txBody>
          <a:bodyPr wrap="square" rtlCol="0">
            <a:spAutoFit/>
          </a:bodyPr>
          <a:lstStyle/>
          <a:p>
            <a:r>
              <a:rPr lang="en-US" sz="2400" b="1" dirty="0">
                <a:solidFill>
                  <a:schemeClr val="lt1"/>
                </a:solidFill>
                <a:latin typeface="Nunito"/>
                <a:sym typeface="Maven Pro"/>
              </a:rPr>
              <a:t>Agenda Table</a:t>
            </a:r>
          </a:p>
        </p:txBody>
      </p:sp>
    </p:spTree>
    <p:extLst>
      <p:ext uri="{BB962C8B-B14F-4D97-AF65-F5344CB8AC3E}">
        <p14:creationId xmlns:p14="http://schemas.microsoft.com/office/powerpoint/2010/main" val="2232932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3"/>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2400" b="0">
                <a:solidFill>
                  <a:schemeClr val="dk2"/>
                </a:solidFill>
              </a:rPr>
              <a:t>The Google Translate app can repeat anything you say in up to </a:t>
            </a:r>
            <a:r>
              <a:rPr lang="en"/>
              <a:t>NINETY LANGUAGES</a:t>
            </a:r>
            <a:r>
              <a:rPr lang="en" sz="2400"/>
              <a:t> </a:t>
            </a:r>
            <a:r>
              <a:rPr lang="en" sz="2400" b="0">
                <a:solidFill>
                  <a:schemeClr val="dk2"/>
                </a:solidFill>
              </a:rPr>
              <a:t>from German and Japanese  to Czech and Zulu</a:t>
            </a:r>
            <a:endParaRPr sz="2400" b="0">
              <a:solidFill>
                <a:schemeClr val="dk2"/>
              </a:solidFill>
            </a:endParaRPr>
          </a:p>
        </p:txBody>
      </p:sp>
      <p:pic>
        <p:nvPicPr>
          <p:cNvPr id="363" name="Google Shape;363;p23"/>
          <p:cNvPicPr preferRelativeResize="0"/>
          <p:nvPr/>
        </p:nvPicPr>
        <p:blipFill rotWithShape="1">
          <a:blip r:embed="rId3">
            <a:alphaModFix/>
          </a:blip>
          <a:srcRect r="39660"/>
          <a:stretch/>
        </p:blipFill>
        <p:spPr>
          <a:xfrm>
            <a:off x="4488725" y="0"/>
            <a:ext cx="4655273" cy="5143501"/>
          </a:xfrm>
          <a:prstGeom prst="rect">
            <a:avLst/>
          </a:prstGeom>
          <a:noFill/>
          <a:ln>
            <a:noFill/>
          </a:ln>
        </p:spPr>
      </p:pic>
      <p:grpSp>
        <p:nvGrpSpPr>
          <p:cNvPr id="364" name="Google Shape;364;p23"/>
          <p:cNvGrpSpPr/>
          <p:nvPr/>
        </p:nvGrpSpPr>
        <p:grpSpPr>
          <a:xfrm>
            <a:off x="6781388" y="2464035"/>
            <a:ext cx="2212050" cy="2537076"/>
            <a:chOff x="6803275" y="395363"/>
            <a:chExt cx="2212050" cy="2537076"/>
          </a:xfrm>
        </p:grpSpPr>
        <p:pic>
          <p:nvPicPr>
            <p:cNvPr id="365" name="Google Shape;365;p2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366" name="Google Shape;366;p23"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367" name="Google Shape;367;p23"/>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endParaRPr sz="1200" b="1">
                <a:solidFill>
                  <a:schemeClr val="dk1"/>
                </a:solidFill>
                <a:latin typeface="Raleway"/>
                <a:ea typeface="Raleway"/>
                <a:cs typeface="Raleway"/>
                <a:sym typeface="Raleway"/>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1"/>
        <p:cNvGrpSpPr/>
        <p:nvPr/>
      </p:nvGrpSpPr>
      <p:grpSpPr>
        <a:xfrm>
          <a:off x="0" y="0"/>
          <a:ext cx="0" cy="0"/>
          <a:chOff x="0" y="0"/>
          <a:chExt cx="0" cy="0"/>
        </a:xfrm>
      </p:grpSpPr>
      <p:pic>
        <p:nvPicPr>
          <p:cNvPr id="372" name="Google Shape;372;p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373" name="Google Shape;373;p2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374" name="Google Shape;374;p24"/>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2. Examples</a:t>
            </a:r>
            <a:endParaRPr sz="3000" b="1">
              <a:solidFill>
                <a:schemeClr val="lt2"/>
              </a:solidFill>
              <a:latin typeface="Raleway"/>
              <a:ea typeface="Raleway"/>
              <a:cs typeface="Raleway"/>
              <a:sym typeface="Raleway"/>
            </a:endParaRPr>
          </a:p>
        </p:txBody>
      </p:sp>
      <p:sp>
        <p:nvSpPr>
          <p:cNvPr id="375" name="Google Shape;375;p24"/>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n" sz="1200">
                <a:latin typeface="Raleway"/>
                <a:ea typeface="Raleway"/>
                <a:cs typeface="Raleway"/>
                <a:sym typeface="Raleway"/>
              </a:rPr>
              <a:t>By the end of this section, your audience should be able to visualize: </a:t>
            </a:r>
            <a:endParaRPr sz="1200">
              <a:latin typeface="Raleway"/>
              <a:ea typeface="Raleway"/>
              <a:cs typeface="Raleway"/>
              <a:sym typeface="Raleway"/>
            </a:endParaRPr>
          </a:p>
          <a:p>
            <a:pPr marL="457200" lvl="0" indent="-317500" algn="l" rtl="0">
              <a:spcBef>
                <a:spcPts val="12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What</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endParaRPr sz="12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Who</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endParaRPr sz="12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pic>
        <p:nvPicPr>
          <p:cNvPr id="380" name="Google Shape;380;p25" descr="Screen Shot 2015-11-19 at 11.46.25 PM.png"/>
          <p:cNvPicPr preferRelativeResize="0"/>
          <p:nvPr/>
        </p:nvPicPr>
        <p:blipFill rotWithShape="1">
          <a:blip r:embed="rId3">
            <a:alphaModFix/>
          </a:blip>
          <a:srcRect l="26143" r="26148"/>
          <a:stretch/>
        </p:blipFill>
        <p:spPr>
          <a:xfrm>
            <a:off x="-1" y="0"/>
            <a:ext cx="4567200" cy="5143499"/>
          </a:xfrm>
          <a:prstGeom prst="rect">
            <a:avLst/>
          </a:prstGeom>
          <a:noFill/>
          <a:ln>
            <a:noFill/>
          </a:ln>
        </p:spPr>
      </p:pic>
      <p:sp>
        <p:nvSpPr>
          <p:cNvPr id="381" name="Google Shape;381;p25"/>
          <p:cNvSpPr txBox="1">
            <a:spLocks noGrp="1"/>
          </p:cNvSpPr>
          <p:nvPr>
            <p:ph type="body" idx="1"/>
          </p:nvPr>
        </p:nvSpPr>
        <p:spPr>
          <a:xfrm>
            <a:off x="4832750" y="980400"/>
            <a:ext cx="4033800" cy="318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000" b="1">
                <a:solidFill>
                  <a:schemeClr val="dk1"/>
                </a:solidFill>
              </a:rPr>
              <a:t>Meet Alberto.</a:t>
            </a:r>
            <a:r>
              <a:rPr lang="en" sz="3000">
                <a:solidFill>
                  <a:schemeClr val="dk1"/>
                </a:solidFill>
              </a:rPr>
              <a:t> </a:t>
            </a:r>
            <a:endParaRPr sz="3000">
              <a:solidFill>
                <a:schemeClr val="dk1"/>
              </a:solidFill>
            </a:endParaRPr>
          </a:p>
          <a:p>
            <a:pPr marL="0" lvl="0" indent="0" algn="l" rtl="0">
              <a:spcBef>
                <a:spcPts val="1600"/>
              </a:spcBef>
              <a:spcAft>
                <a:spcPts val="0"/>
              </a:spcAft>
              <a:buNone/>
            </a:pPr>
            <a:r>
              <a:rPr lang="en" sz="1800">
                <a:solidFill>
                  <a:srgbClr val="000000"/>
                </a:solidFill>
              </a:rPr>
              <a:t>He recently moved from Spain to a small town in Northern Ireland.</a:t>
            </a:r>
            <a:endParaRPr sz="1800">
              <a:solidFill>
                <a:srgbClr val="000000"/>
              </a:solidFill>
            </a:endParaRPr>
          </a:p>
          <a:p>
            <a:pPr marL="0" lvl="0" indent="0" algn="l" rtl="0">
              <a:spcBef>
                <a:spcPts val="1600"/>
              </a:spcBef>
              <a:spcAft>
                <a:spcPts val="1200"/>
              </a:spcAft>
              <a:buClr>
                <a:schemeClr val="dk2"/>
              </a:buClr>
              <a:buSzPts val="1100"/>
              <a:buFont typeface="Arial"/>
              <a:buNone/>
            </a:pPr>
            <a:r>
              <a:rPr lang="en" sz="1800"/>
              <a:t>He loved soccer, but feared he had no way to talk to a coach or teammates. </a:t>
            </a:r>
            <a:endParaRPr sz="1800">
              <a:solidFill>
                <a:srgbClr val="000000"/>
              </a:solidFill>
            </a:endParaRPr>
          </a:p>
        </p:txBody>
      </p:sp>
      <p:grpSp>
        <p:nvGrpSpPr>
          <p:cNvPr id="382" name="Google Shape;382;p25"/>
          <p:cNvGrpSpPr/>
          <p:nvPr/>
        </p:nvGrpSpPr>
        <p:grpSpPr>
          <a:xfrm>
            <a:off x="134988" y="2464035"/>
            <a:ext cx="2212050" cy="2537076"/>
            <a:chOff x="6803275" y="395363"/>
            <a:chExt cx="2212050" cy="2537076"/>
          </a:xfrm>
        </p:grpSpPr>
        <p:pic>
          <p:nvPicPr>
            <p:cNvPr id="383" name="Google Shape;383;p2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384" name="Google Shape;384;p25"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385" name="Google Shape;385;p2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lang="en" sz="1200" b="1">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sz="1200" b="1">
                <a:solidFill>
                  <a:schemeClr val="dk1"/>
                </a:solidFill>
                <a:latin typeface="Raleway"/>
                <a:ea typeface="Raleway"/>
                <a:cs typeface="Raleway"/>
                <a:sym typeface="Raleway"/>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6"/>
          <p:cNvSpPr txBox="1">
            <a:spLocks noGrp="1"/>
          </p:cNvSpPr>
          <p:nvPr>
            <p:ph type="subTitle" idx="1"/>
          </p:nvPr>
        </p:nvSpPr>
        <p:spPr>
          <a:xfrm>
            <a:off x="265500" y="653700"/>
            <a:ext cx="4045200" cy="38361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3000" b="1">
                <a:solidFill>
                  <a:schemeClr val="dk1"/>
                </a:solidFill>
              </a:rPr>
              <a:t>Meet Marcos.</a:t>
            </a:r>
            <a:endParaRPr sz="3000" b="1">
              <a:solidFill>
                <a:schemeClr val="dk1"/>
              </a:solidFill>
            </a:endParaRPr>
          </a:p>
          <a:p>
            <a:pPr marL="0" lvl="0" indent="0" algn="l" rtl="0">
              <a:lnSpc>
                <a:spcPct val="115000"/>
              </a:lnSpc>
              <a:spcBef>
                <a:spcPts val="1600"/>
              </a:spcBef>
              <a:spcAft>
                <a:spcPts val="0"/>
              </a:spcAft>
              <a:buNone/>
            </a:pPr>
            <a:r>
              <a:rPr lang="en" sz="1800"/>
              <a:t>He recently opened a camera shop near the Louvre in Paris. </a:t>
            </a:r>
            <a:endParaRPr sz="1800"/>
          </a:p>
          <a:p>
            <a:pPr marL="0" lvl="0" indent="0" algn="l" rtl="0">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pic>
        <p:nvPicPr>
          <p:cNvPr id="391" name="Google Shape;391;p26"/>
          <p:cNvPicPr preferRelativeResize="0"/>
          <p:nvPr/>
        </p:nvPicPr>
        <p:blipFill rotWithShape="1">
          <a:blip r:embed="rId3">
            <a:alphaModFix/>
          </a:blip>
          <a:srcRect l="1729" t="6746" b="20862"/>
          <a:stretch/>
        </p:blipFill>
        <p:spPr>
          <a:xfrm>
            <a:off x="4488725" y="0"/>
            <a:ext cx="4655272" cy="5143505"/>
          </a:xfrm>
          <a:prstGeom prst="rect">
            <a:avLst/>
          </a:prstGeom>
          <a:noFill/>
          <a:ln>
            <a:noFill/>
          </a:ln>
        </p:spPr>
      </p:pic>
      <p:grpSp>
        <p:nvGrpSpPr>
          <p:cNvPr id="392" name="Google Shape;392;p26"/>
          <p:cNvGrpSpPr/>
          <p:nvPr/>
        </p:nvGrpSpPr>
        <p:grpSpPr>
          <a:xfrm>
            <a:off x="6781388" y="2464035"/>
            <a:ext cx="2212050" cy="2537076"/>
            <a:chOff x="6803275" y="395363"/>
            <a:chExt cx="2212050" cy="2537076"/>
          </a:xfrm>
        </p:grpSpPr>
        <p:pic>
          <p:nvPicPr>
            <p:cNvPr id="393" name="Google Shape;393;p2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394" name="Google Shape;394;p26"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395" name="Google Shape;395;p26"/>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sz="1200" b="1">
                <a:solidFill>
                  <a:schemeClr val="dk1"/>
                </a:solidFill>
                <a:latin typeface="Raleway"/>
                <a:ea typeface="Raleway"/>
                <a:cs typeface="Raleway"/>
                <a:sym typeface="Raleway"/>
              </a:endParaRPr>
            </a:p>
          </p:txBody>
        </p:sp>
      </p:grpSp>
      <p:sp>
        <p:nvSpPr>
          <p:cNvPr id="396" name="Google Shape;396;p26"/>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2"/>
                </a:solidFill>
                <a:latin typeface="Lato"/>
                <a:ea typeface="Lato"/>
                <a:cs typeface="Lato"/>
                <a:sym typeface="Lato"/>
              </a:rPr>
              <a:t>Story for illustration purposes only</a:t>
            </a:r>
            <a:endParaRPr sz="1200" i="1">
              <a:solidFill>
                <a:schemeClr val="lt2"/>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27"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402" name="Google Shape;402;p27"/>
          <p:cNvSpPr txBox="1">
            <a:spLocks noGrp="1"/>
          </p:cNvSpPr>
          <p:nvPr>
            <p:ph type="title"/>
          </p:nvPr>
        </p:nvSpPr>
        <p:spPr>
          <a:xfrm>
            <a:off x="824000" y="763600"/>
            <a:ext cx="5857800" cy="357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translation barrier left Alberto feeling lonely and hurt Marco’s business.</a:t>
            </a:r>
            <a:endParaRPr/>
          </a:p>
        </p:txBody>
      </p:sp>
      <p:grpSp>
        <p:nvGrpSpPr>
          <p:cNvPr id="403" name="Google Shape;403;p27"/>
          <p:cNvGrpSpPr/>
          <p:nvPr/>
        </p:nvGrpSpPr>
        <p:grpSpPr>
          <a:xfrm>
            <a:off x="6781388" y="2464035"/>
            <a:ext cx="2212050" cy="2537076"/>
            <a:chOff x="6803275" y="395363"/>
            <a:chExt cx="2212050" cy="2537076"/>
          </a:xfrm>
        </p:grpSpPr>
        <p:pic>
          <p:nvPicPr>
            <p:cNvPr id="404" name="Google Shape;404;p2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405" name="Google Shape;405;p27"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406" name="Google Shape;406;p2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endParaRPr sz="1200" b="1">
                <a:solidFill>
                  <a:schemeClr val="dk1"/>
                </a:solidFill>
                <a:latin typeface="Raleway"/>
                <a:ea typeface="Raleway"/>
                <a:cs typeface="Raleway"/>
                <a:sym typeface="Raleway"/>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0"/>
        <p:cNvGrpSpPr/>
        <p:nvPr/>
      </p:nvGrpSpPr>
      <p:grpSpPr>
        <a:xfrm>
          <a:off x="0" y="0"/>
          <a:ext cx="0" cy="0"/>
          <a:chOff x="0" y="0"/>
          <a:chExt cx="0" cy="0"/>
        </a:xfrm>
      </p:grpSpPr>
      <p:pic>
        <p:nvPicPr>
          <p:cNvPr id="411" name="Google Shape;411;p28"/>
          <p:cNvPicPr preferRelativeResize="0"/>
          <p:nvPr/>
        </p:nvPicPr>
        <p:blipFill rotWithShape="1">
          <a:blip r:embed="rId3">
            <a:alphaModFix/>
          </a:blip>
          <a:srcRect b="15074"/>
          <a:stretch/>
        </p:blipFill>
        <p:spPr>
          <a:xfrm>
            <a:off x="0" y="0"/>
            <a:ext cx="9143997" cy="5143498"/>
          </a:xfrm>
          <a:prstGeom prst="rect">
            <a:avLst/>
          </a:prstGeom>
          <a:noFill/>
          <a:ln>
            <a:noFill/>
          </a:ln>
        </p:spPr>
      </p:pic>
      <p:sp>
        <p:nvSpPr>
          <p:cNvPr id="412" name="Google Shape;412;p28"/>
          <p:cNvSpPr/>
          <p:nvPr/>
        </p:nvSpPr>
        <p:spPr>
          <a:xfrm>
            <a:off x="283000" y="297900"/>
            <a:ext cx="4547700" cy="45477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a:spLocks noGrp="1"/>
          </p:cNvSpPr>
          <p:nvPr>
            <p:ph type="body" idx="4294967295"/>
          </p:nvPr>
        </p:nvSpPr>
        <p:spPr>
          <a:xfrm>
            <a:off x="481300" y="529650"/>
            <a:ext cx="4151100" cy="40842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 sz="2800" b="1">
                <a:solidFill>
                  <a:schemeClr val="accent5"/>
                </a:solidFill>
              </a:rPr>
              <a:t>Then, Marcos discovered Google Translate</a:t>
            </a:r>
            <a:endParaRPr sz="2800" b="1">
              <a:solidFill>
                <a:schemeClr val="accent5"/>
              </a:solidFill>
            </a:endParaRPr>
          </a:p>
          <a:p>
            <a:pPr marL="0" lvl="0" indent="0" algn="l" rtl="0">
              <a:lnSpc>
                <a:spcPct val="100000"/>
              </a:lnSpc>
              <a:spcBef>
                <a:spcPts val="1600"/>
              </a:spcBef>
              <a:spcAft>
                <a:spcPts val="0"/>
              </a:spcAft>
              <a:buNone/>
            </a:pPr>
            <a:r>
              <a:rPr lang="en">
                <a:solidFill>
                  <a:schemeClr val="lt1"/>
                </a:solidFill>
              </a:rPr>
              <a:t>He has his visiting customers speak their camera issues into the app. </a:t>
            </a:r>
            <a:endParaRPr>
              <a:solidFill>
                <a:schemeClr val="lt1"/>
              </a:solidFill>
            </a:endParaRPr>
          </a:p>
          <a:p>
            <a:pPr marL="0" lvl="0" indent="0" algn="l" rtl="0">
              <a:lnSpc>
                <a:spcPct val="100000"/>
              </a:lnSpc>
              <a:spcBef>
                <a:spcPts val="1600"/>
              </a:spcBef>
              <a:spcAft>
                <a:spcPts val="1600"/>
              </a:spcAft>
              <a:buNone/>
            </a:pPr>
            <a:r>
              <a:rPr lang="en">
                <a:solidFill>
                  <a:schemeClr val="lt1"/>
                </a:solidFill>
              </a:rPr>
              <a:t>He’s able to give them a friendly,  personalized experience by understanding exactly what they need.</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pic>
        <p:nvPicPr>
          <p:cNvPr id="418" name="Google Shape;418;p29" descr="Screen Shot 2015-11-19 at 11.48.18 PM.png"/>
          <p:cNvPicPr preferRelativeResize="0"/>
          <p:nvPr/>
        </p:nvPicPr>
        <p:blipFill rotWithShape="1">
          <a:blip r:embed="rId3">
            <a:alphaModFix/>
          </a:blip>
          <a:srcRect l="26321" r="26321"/>
          <a:stretch/>
        </p:blipFill>
        <p:spPr>
          <a:xfrm>
            <a:off x="0" y="0"/>
            <a:ext cx="4567201" cy="5143499"/>
          </a:xfrm>
          <a:prstGeom prst="rect">
            <a:avLst/>
          </a:prstGeom>
          <a:noFill/>
          <a:ln>
            <a:noFill/>
          </a:ln>
        </p:spPr>
      </p:pic>
      <p:sp>
        <p:nvSpPr>
          <p:cNvPr id="419" name="Google Shape;419;p29"/>
          <p:cNvSpPr txBox="1">
            <a:spLocks noGrp="1"/>
          </p:cNvSpPr>
          <p:nvPr>
            <p:ph type="body" idx="1"/>
          </p:nvPr>
        </p:nvSpPr>
        <p:spPr>
          <a:xfrm>
            <a:off x="4832750" y="980400"/>
            <a:ext cx="4033800" cy="318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000" b="1">
                <a:solidFill>
                  <a:schemeClr val="dk1"/>
                </a:solidFill>
              </a:rPr>
              <a:t>A simple gesture</a:t>
            </a:r>
            <a:endParaRPr sz="3000">
              <a:solidFill>
                <a:schemeClr val="dk1"/>
              </a:solidFill>
            </a:endParaRPr>
          </a:p>
          <a:p>
            <a:pPr marL="0" lvl="0" indent="0" algn="l" rtl="0">
              <a:spcBef>
                <a:spcPts val="1600"/>
              </a:spcBef>
              <a:spcAft>
                <a:spcPts val="0"/>
              </a:spcAft>
              <a:buClr>
                <a:schemeClr val="dk2"/>
              </a:buClr>
              <a:buSzPts val="1100"/>
              <a:buFont typeface="Arial"/>
              <a:buNone/>
            </a:pPr>
            <a:r>
              <a:rPr lang="en" sz="1800">
                <a:solidFill>
                  <a:srgbClr val="000000"/>
                </a:solidFill>
              </a:rPr>
              <a:t>Coaches Gary and Glen knew no Spanish.  </a:t>
            </a:r>
            <a:endParaRPr sz="1800">
              <a:solidFill>
                <a:srgbClr val="000000"/>
              </a:solidFill>
            </a:endParaRPr>
          </a:p>
          <a:p>
            <a:pPr marL="0" lvl="0" indent="0" algn="l" rtl="0">
              <a:spcBef>
                <a:spcPts val="1200"/>
              </a:spcBef>
              <a:spcAft>
                <a:spcPts val="1200"/>
              </a:spcAft>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endParaRPr sz="1800">
              <a:solidFill>
                <a:srgbClr val="000000"/>
              </a:solidFill>
            </a:endParaRPr>
          </a:p>
        </p:txBody>
      </p:sp>
      <p:grpSp>
        <p:nvGrpSpPr>
          <p:cNvPr id="420" name="Google Shape;420;p29"/>
          <p:cNvGrpSpPr/>
          <p:nvPr/>
        </p:nvGrpSpPr>
        <p:grpSpPr>
          <a:xfrm>
            <a:off x="134988" y="2464035"/>
            <a:ext cx="2212050" cy="2537076"/>
            <a:chOff x="6803275" y="395363"/>
            <a:chExt cx="2212050" cy="2537076"/>
          </a:xfrm>
        </p:grpSpPr>
        <p:pic>
          <p:nvPicPr>
            <p:cNvPr id="421" name="Google Shape;421;p29"/>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422" name="Google Shape;422;p29"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423" name="Google Shape;423;p2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endParaRPr sz="1200" b="1">
                <a:solidFill>
                  <a:schemeClr val="dk1"/>
                </a:solidFill>
                <a:latin typeface="Raleway"/>
                <a:ea typeface="Raleway"/>
                <a:cs typeface="Raleway"/>
                <a:sym typeface="Raleway"/>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30"/>
          <p:cNvPicPr preferRelativeResize="0"/>
          <p:nvPr/>
        </p:nvPicPr>
        <p:blipFill rotWithShape="1">
          <a:blip r:embed="rId3">
            <a:alphaModFix/>
          </a:blip>
          <a:srcRect r="11111" b="5329"/>
          <a:stretch/>
        </p:blipFill>
        <p:spPr>
          <a:xfrm>
            <a:off x="0" y="0"/>
            <a:ext cx="9144000" cy="5143500"/>
          </a:xfrm>
          <a:prstGeom prst="rect">
            <a:avLst/>
          </a:prstGeom>
          <a:noFill/>
          <a:ln>
            <a:noFill/>
          </a:ln>
        </p:spPr>
      </p:pic>
      <p:sp>
        <p:nvSpPr>
          <p:cNvPr id="429" name="Google Shape;429;p30"/>
          <p:cNvSpPr txBox="1">
            <a:spLocks noGrp="1"/>
          </p:cNvSpPr>
          <p:nvPr>
            <p:ph type="title"/>
          </p:nvPr>
        </p:nvSpPr>
        <p:spPr>
          <a:xfrm>
            <a:off x="824000" y="763600"/>
            <a:ext cx="5857800" cy="357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200">
                <a:solidFill>
                  <a:schemeClr val="accent5"/>
                </a:solidFill>
              </a:rPr>
              <a:t>From outsider to star</a:t>
            </a:r>
            <a:endParaRPr sz="4200">
              <a:solidFill>
                <a:schemeClr val="accent5"/>
              </a:solidFill>
            </a:endParaRPr>
          </a:p>
          <a:p>
            <a:pPr marL="0" lvl="0" indent="0" algn="l" rtl="0">
              <a:spcBef>
                <a:spcPts val="1000"/>
              </a:spcBef>
              <a:spcAft>
                <a:spcPts val="0"/>
              </a:spcAft>
              <a:buNone/>
            </a:pPr>
            <a:r>
              <a:rPr lang="en" sz="2100" b="0"/>
              <a:t>Alberto scored 30 goals in 21 games.  He is now being scouted by several professional clubs in the Premier League.  And he’s a favorite of the other boys on the team.</a:t>
            </a:r>
            <a:endParaRPr sz="2100" b="0"/>
          </a:p>
          <a:p>
            <a:pPr marL="0" lvl="0" indent="0" algn="l" rtl="0">
              <a:spcBef>
                <a:spcPts val="1000"/>
              </a:spcBef>
              <a:spcAft>
                <a:spcPts val="0"/>
              </a:spcAft>
              <a:buNone/>
            </a:pPr>
            <a:endParaRPr sz="2100"/>
          </a:p>
          <a:p>
            <a:pPr marL="0" lvl="0" indent="0" algn="l" rtl="0">
              <a:lnSpc>
                <a:spcPct val="115000"/>
              </a:lnSpc>
              <a:spcBef>
                <a:spcPts val="1000"/>
              </a:spcBef>
              <a:spcAft>
                <a:spcPts val="1000"/>
              </a:spcAft>
              <a:buNone/>
            </a:pPr>
            <a:r>
              <a:rPr lang="en" sz="1600" b="0" u="sng">
                <a:solidFill>
                  <a:schemeClr val="accent5"/>
                </a:solidFill>
                <a:latin typeface="Lato"/>
                <a:ea typeface="Lato"/>
                <a:cs typeface="Lato"/>
                <a:sym typeface="Lato"/>
                <a:hlinkClick r:id="rId4">
                  <a:extLst>
                    <a:ext uri="{A12FA001-AC4F-418D-AE19-62706E023703}">
                      <ahyp:hlinkClr xmlns:ahyp="http://schemas.microsoft.com/office/drawing/2018/hyperlinkcolor" val="tx"/>
                    </a:ext>
                  </a:extLst>
                </a:hlinkClick>
              </a:rPr>
              <a:t>See a short video on Alberto’s story</a:t>
            </a:r>
            <a:endParaRPr sz="2400" u="sng">
              <a:solidFill>
                <a:schemeClr val="accent5"/>
              </a:solidFill>
            </a:endParaRPr>
          </a:p>
        </p:txBody>
      </p:sp>
      <p:grpSp>
        <p:nvGrpSpPr>
          <p:cNvPr id="430" name="Google Shape;430;p30"/>
          <p:cNvGrpSpPr/>
          <p:nvPr/>
        </p:nvGrpSpPr>
        <p:grpSpPr>
          <a:xfrm>
            <a:off x="6781388" y="2464035"/>
            <a:ext cx="2212050" cy="2537076"/>
            <a:chOff x="6803275" y="395363"/>
            <a:chExt cx="2212050" cy="2537076"/>
          </a:xfrm>
        </p:grpSpPr>
        <p:pic>
          <p:nvPicPr>
            <p:cNvPr id="431" name="Google Shape;431;p30"/>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432" name="Google Shape;432;p30"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433" name="Google Shape;433;p30"/>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endParaRPr b="1">
                <a:solidFill>
                  <a:schemeClr val="dk1"/>
                </a:solidFill>
                <a:latin typeface="Raleway"/>
                <a:ea typeface="Raleway"/>
                <a:cs typeface="Raleway"/>
                <a:sym typeface="Raleway"/>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7"/>
        <p:cNvGrpSpPr/>
        <p:nvPr/>
      </p:nvGrpSpPr>
      <p:grpSpPr>
        <a:xfrm>
          <a:off x="0" y="0"/>
          <a:ext cx="0" cy="0"/>
          <a:chOff x="0" y="0"/>
          <a:chExt cx="0" cy="0"/>
        </a:xfrm>
      </p:grpSpPr>
      <p:pic>
        <p:nvPicPr>
          <p:cNvPr id="438" name="Google Shape;438;p3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439" name="Google Shape;439;p31"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440" name="Google Shape;440;p31"/>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3. Examples</a:t>
            </a:r>
            <a:endParaRPr sz="3000" b="1">
              <a:solidFill>
                <a:schemeClr val="lt2"/>
              </a:solidFill>
              <a:latin typeface="Raleway"/>
              <a:ea typeface="Raleway"/>
              <a:cs typeface="Raleway"/>
              <a:sym typeface="Raleway"/>
            </a:endParaRPr>
          </a:p>
        </p:txBody>
      </p:sp>
      <p:sp>
        <p:nvSpPr>
          <p:cNvPr id="441" name="Google Shape;441;p31"/>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a:latin typeface="Raleway"/>
                <a:ea typeface="Raleway"/>
                <a:cs typeface="Raleway"/>
                <a:sym typeface="Raleway"/>
              </a:rPr>
              <a:t>People need to understand how rare or frequent your examples are. </a:t>
            </a:r>
            <a:endParaRPr sz="1200">
              <a:latin typeface="Raleway"/>
              <a:ea typeface="Raleway"/>
              <a:cs typeface="Raleway"/>
              <a:sym typeface="Raleway"/>
            </a:endParaRPr>
          </a:p>
          <a:p>
            <a:pPr marL="0" lvl="0" indent="0" algn="l" rtl="0">
              <a:spcBef>
                <a:spcPts val="1200"/>
              </a:spcBef>
              <a:spcAft>
                <a:spcPts val="0"/>
              </a:spcAft>
              <a:buNone/>
            </a:pPr>
            <a:r>
              <a:rPr lang="en" sz="1200">
                <a:latin typeface="Raleway"/>
                <a:ea typeface="Raleway"/>
                <a:cs typeface="Raleway"/>
                <a:sym typeface="Raleway"/>
              </a:rPr>
              <a:t>Pick 1 or 2 statistics and make them as concrete as possible. Stats are generally not sticky, but here are a few tactics: </a:t>
            </a:r>
            <a:endParaRPr sz="1200">
              <a:latin typeface="Raleway"/>
              <a:ea typeface="Raleway"/>
              <a:cs typeface="Raleway"/>
              <a:sym typeface="Raleway"/>
            </a:endParaRPr>
          </a:p>
          <a:p>
            <a:pPr marL="457200" lvl="0" indent="-317500" algn="l" rtl="0">
              <a:spcBef>
                <a:spcPts val="12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Relate</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endParaRPr sz="1200">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Compare</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endParaRPr sz="1200">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2"/>
          <p:cNvSpPr txBox="1">
            <a:spLocks noGrp="1"/>
          </p:cNvSpPr>
          <p:nvPr>
            <p:ph type="title"/>
          </p:nvPr>
        </p:nvSpPr>
        <p:spPr>
          <a:xfrm>
            <a:off x="824000" y="763600"/>
            <a:ext cx="5857800" cy="3573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b="0"/>
              <a:t>It’s no surprise Marcos uses Google Translate in his shop regularly.</a:t>
            </a:r>
            <a:endParaRPr sz="2300" b="0"/>
          </a:p>
          <a:p>
            <a:pPr marL="0" lvl="0" indent="0" algn="l" rtl="0">
              <a:spcBef>
                <a:spcPts val="160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endParaRPr/>
          </a:p>
        </p:txBody>
      </p:sp>
      <p:sp>
        <p:nvSpPr>
          <p:cNvPr id="447" name="Google Shape;447;p3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extLst>
                    <a:ext uri="{A12FA001-AC4F-418D-AE19-62706E023703}">
                      <ahyp:hlinkClr xmlns:ahyp="http://schemas.microsoft.com/office/drawing/2018/hyperlinkcolor" val="tx"/>
                    </a:ext>
                  </a:extLst>
                </a:hlinkClick>
              </a:rPr>
              <a:t>theguardian.com</a:t>
            </a:r>
            <a:endParaRPr sz="1200">
              <a:solidFill>
                <a:schemeClr val="accent5"/>
              </a:solidFill>
              <a:latin typeface="Lato"/>
              <a:ea typeface="Lato"/>
              <a:cs typeface="Lato"/>
              <a:sym typeface="Lato"/>
            </a:endParaRPr>
          </a:p>
        </p:txBody>
      </p:sp>
      <p:grpSp>
        <p:nvGrpSpPr>
          <p:cNvPr id="448" name="Google Shape;448;p32"/>
          <p:cNvGrpSpPr/>
          <p:nvPr/>
        </p:nvGrpSpPr>
        <p:grpSpPr>
          <a:xfrm>
            <a:off x="6781388" y="2464035"/>
            <a:ext cx="2212050" cy="2537076"/>
            <a:chOff x="6803275" y="395363"/>
            <a:chExt cx="2212050" cy="2537076"/>
          </a:xfrm>
        </p:grpSpPr>
        <p:pic>
          <p:nvPicPr>
            <p:cNvPr id="449" name="Google Shape;449;p3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450" name="Google Shape;450;p32"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451" name="Google Shape;451;p32"/>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endParaRPr b="1">
                <a:solidFill>
                  <a:schemeClr val="dk1"/>
                </a:solidFill>
                <a:latin typeface="Raleway"/>
                <a:ea typeface="Raleway"/>
                <a:cs typeface="Raleway"/>
                <a:sym typeface="Raleway"/>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82FCD9-9CF2-4596-B7F0-B7DA49EDB4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5B82FCD9-9CF2-4596-B7F0-B7DA49EDB4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04200"/>
            <a:ext cx="8848200" cy="639719"/>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400" dirty="0"/>
              <a:t>Objective</a:t>
            </a:r>
            <a:endParaRPr sz="3400" dirty="0"/>
          </a:p>
        </p:txBody>
      </p:sp>
      <p:sp>
        <p:nvSpPr>
          <p:cNvPr id="13" name="TextBox 12">
            <a:extLst>
              <a:ext uri="{FF2B5EF4-FFF2-40B4-BE49-F238E27FC236}">
                <a16:creationId xmlns:a16="http://schemas.microsoft.com/office/drawing/2014/main" id="{19395FA0-9498-4C5A-BC88-51CB36CF6F63}"/>
              </a:ext>
            </a:extLst>
          </p:cNvPr>
          <p:cNvSpPr txBox="1"/>
          <p:nvPr/>
        </p:nvSpPr>
        <p:spPr>
          <a:xfrm>
            <a:off x="113047" y="939423"/>
            <a:ext cx="8848200" cy="1600438"/>
          </a:xfrm>
          <a:prstGeom prst="rect">
            <a:avLst/>
          </a:prstGeom>
          <a:noFill/>
        </p:spPr>
        <p:txBody>
          <a:bodyPr wrap="square">
            <a:spAutoFit/>
          </a:bodyPr>
          <a:lstStyle/>
          <a:p>
            <a:r>
              <a:rPr lang="en-US" dirty="0">
                <a:solidFill>
                  <a:schemeClr val="lt1"/>
                </a:solidFill>
                <a:latin typeface="Nunito"/>
                <a:sym typeface="Nunito"/>
              </a:rPr>
              <a:t>Machine Learning Scientist/Artificial Intelligence are one of the most coveted job profiles of the current times. With a significant increase in overlap between IT/Technology and Data Science (especially Programming and Data Science Models) has widened the scope resulting in plethora of opportunities in the market. In our today's session, I am going to introduce you to the AI/ML career building nuances which will help transform you into tomorrow's professionals. We will talk about the necessary background required, an understanding of different technologies/frameworks, resume highlights followed by available jobs in the market.</a:t>
            </a:r>
          </a:p>
        </p:txBody>
      </p:sp>
    </p:spTree>
    <p:extLst>
      <p:ext uri="{BB962C8B-B14F-4D97-AF65-F5344CB8AC3E}">
        <p14:creationId xmlns:p14="http://schemas.microsoft.com/office/powerpoint/2010/main" val="3728425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3"/>
          <p:cNvSpPr txBox="1">
            <a:spLocks noGrp="1"/>
          </p:cNvSpPr>
          <p:nvPr>
            <p:ph type="title"/>
          </p:nvPr>
        </p:nvSpPr>
        <p:spPr>
          <a:xfrm>
            <a:off x="265500" y="754200"/>
            <a:ext cx="4045200" cy="363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800" b="0">
                <a:solidFill>
                  <a:schemeClr val="lt2"/>
                </a:solidFill>
              </a:rPr>
              <a:t>More than 50 million Americans travelled abroad in 2015</a:t>
            </a:r>
            <a:endParaRPr sz="1800" b="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marL="0" lvl="0" indent="0" algn="l" rtl="0">
              <a:spcBef>
                <a:spcPts val="0"/>
              </a:spcBef>
              <a:spcAft>
                <a:spcPts val="0"/>
              </a:spcAft>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endParaRPr sz="3400">
              <a:solidFill>
                <a:schemeClr val="lt2"/>
              </a:solidFill>
            </a:endParaRPr>
          </a:p>
        </p:txBody>
      </p:sp>
      <p:pic>
        <p:nvPicPr>
          <p:cNvPr id="457" name="Google Shape;457;p33"/>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458" name="Google Shape;458;p33"/>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459" name="Google Shape;459;p33"/>
          <p:cNvGrpSpPr/>
          <p:nvPr/>
        </p:nvGrpSpPr>
        <p:grpSpPr>
          <a:xfrm>
            <a:off x="6781388" y="2464035"/>
            <a:ext cx="2212050" cy="2537076"/>
            <a:chOff x="6803275" y="395363"/>
            <a:chExt cx="2212050" cy="2537076"/>
          </a:xfrm>
        </p:grpSpPr>
        <p:pic>
          <p:nvPicPr>
            <p:cNvPr id="460" name="Google Shape;460;p33"/>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461" name="Google Shape;461;p33"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462" name="Google Shape;462;p33"/>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463" name="Google Shape;463;p33"/>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extLst>
                    <a:ext uri="{A12FA001-AC4F-418D-AE19-62706E023703}">
                      <ahyp:hlinkClr xmlns:ahyp="http://schemas.microsoft.com/office/drawing/2018/hyperlinkcolor" val="tx"/>
                    </a:ext>
                  </a:extLst>
                </a:hlinkClick>
              </a:rPr>
              <a:t>travel.trade.gov</a:t>
            </a:r>
            <a:endParaRPr sz="1200">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7"/>
        <p:cNvGrpSpPr/>
        <p:nvPr/>
      </p:nvGrpSpPr>
      <p:grpSpPr>
        <a:xfrm>
          <a:off x="0" y="0"/>
          <a:ext cx="0" cy="0"/>
          <a:chOff x="0" y="0"/>
          <a:chExt cx="0" cy="0"/>
        </a:xfrm>
      </p:grpSpPr>
      <p:pic>
        <p:nvPicPr>
          <p:cNvPr id="468" name="Google Shape;468;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469" name="Google Shape;469;p3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470" name="Google Shape;470;p34"/>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4. Closing</a:t>
            </a:r>
            <a:endParaRPr sz="3000" b="1">
              <a:solidFill>
                <a:schemeClr val="lt2"/>
              </a:solidFill>
              <a:latin typeface="Raleway"/>
              <a:ea typeface="Raleway"/>
              <a:cs typeface="Raleway"/>
              <a:sym typeface="Raleway"/>
            </a:endParaRPr>
          </a:p>
        </p:txBody>
      </p:sp>
      <p:sp>
        <p:nvSpPr>
          <p:cNvPr id="471" name="Google Shape;471;p34"/>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latin typeface="Raleway"/>
                <a:ea typeface="Raleway"/>
                <a:cs typeface="Raleway"/>
                <a:sym typeface="Raleway"/>
              </a:rPr>
              <a:t>Build confidence around your product or idea by including at least one of the these slides:</a:t>
            </a:r>
            <a:endParaRPr sz="1200">
              <a:latin typeface="Raleway"/>
              <a:ea typeface="Raleway"/>
              <a:cs typeface="Raleway"/>
              <a:sym typeface="Raleway"/>
            </a:endParaRPr>
          </a:p>
          <a:p>
            <a:pPr marL="457200" lvl="0" indent="-317500" algn="l" rtl="0">
              <a:spcBef>
                <a:spcPts val="12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Milestones</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Testimonials</a:t>
            </a:r>
            <a:br>
              <a:rPr lang="en" sz="1200">
                <a:latin typeface="Raleway"/>
                <a:ea typeface="Raleway"/>
                <a:cs typeface="Raleway"/>
                <a:sym typeface="Raleway"/>
              </a:rPr>
            </a:br>
            <a:r>
              <a:rPr lang="en" sz="1200">
                <a:latin typeface="Raleway"/>
                <a:ea typeface="Raleway"/>
                <a:cs typeface="Raleway"/>
                <a:sym typeface="Raleway"/>
              </a:rPr>
              <a:t>Who supports your idea (or doesn’t)?</a:t>
            </a:r>
            <a:endParaRPr sz="1200">
              <a:latin typeface="Raleway"/>
              <a:ea typeface="Raleway"/>
              <a:cs typeface="Raleway"/>
              <a:sym typeface="Raleway"/>
            </a:endParaRPr>
          </a:p>
          <a:p>
            <a:pPr marL="457200" lvl="0" indent="-304800" algn="l" rtl="0">
              <a:spcBef>
                <a:spcPts val="1000"/>
              </a:spcBef>
              <a:spcAft>
                <a:spcPts val="0"/>
              </a:spcAft>
              <a:buClr>
                <a:schemeClr val="dk1"/>
              </a:buClr>
              <a:buSzPts val="1200"/>
              <a:buFont typeface="Raleway"/>
              <a:buChar char="➔"/>
            </a:pPr>
            <a:r>
              <a:rPr lang="en" sz="1400" b="1">
                <a:solidFill>
                  <a:schemeClr val="dk1"/>
                </a:solidFill>
                <a:latin typeface="Raleway"/>
                <a:ea typeface="Raleway"/>
                <a:cs typeface="Raleway"/>
                <a:sym typeface="Raleway"/>
              </a:rPr>
              <a:t>What’s next?</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endParaRPr sz="1200">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2"/>
                </a:solidFill>
              </a:rPr>
              <a:t>Milestones</a:t>
            </a:r>
            <a:endParaRPr>
              <a:solidFill>
                <a:schemeClr val="lt2"/>
              </a:solidFill>
            </a:endParaRPr>
          </a:p>
        </p:txBody>
      </p:sp>
      <p:graphicFrame>
        <p:nvGraphicFramePr>
          <p:cNvPr id="477" name="Google Shape;477;p35"/>
          <p:cNvGraphicFramePr/>
          <p:nvPr/>
        </p:nvGraphicFramePr>
        <p:xfrm>
          <a:off x="323100" y="2393975"/>
          <a:ext cx="3000000" cy="3000000"/>
        </p:xfrm>
        <a:graphic>
          <a:graphicData uri="http://schemas.openxmlformats.org/drawingml/2006/table">
            <a:tbl>
              <a:tblPr>
                <a:noFill/>
                <a:tableStyleId>{E9AE9599-8898-4193-86BB-C442EC01AB0F}</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1037600">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719125">
                <a:tc gridSpan="4">
                  <a:txBody>
                    <a:bodyPr/>
                    <a:lstStyle/>
                    <a:p>
                      <a:pPr marL="0" lvl="0" indent="0" algn="ctr" rtl="0">
                        <a:spcBef>
                          <a:spcPts val="0"/>
                        </a:spcBef>
                        <a:spcAft>
                          <a:spcPts val="0"/>
                        </a:spcAft>
                        <a:buNone/>
                      </a:pPr>
                      <a:r>
                        <a:rPr lang="en" sz="1800">
                          <a:solidFill>
                            <a:srgbClr val="FFFFFF"/>
                          </a:solidFill>
                        </a:rPr>
                        <a:t>2014</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en" sz="1800">
                          <a:solidFill>
                            <a:srgbClr val="FFFFFF"/>
                          </a:solidFill>
                        </a:rPr>
                        <a:t>2015</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cxnSp>
        <p:nvCxnSpPr>
          <p:cNvPr id="478" name="Google Shape;478;p35"/>
          <p:cNvCxnSpPr/>
          <p:nvPr/>
        </p:nvCxnSpPr>
        <p:spPr>
          <a:xfrm rot="10800000">
            <a:off x="569975" y="1439375"/>
            <a:ext cx="0" cy="954600"/>
          </a:xfrm>
          <a:prstGeom prst="straightConnector1">
            <a:avLst/>
          </a:prstGeom>
          <a:noFill/>
          <a:ln w="9525" cap="flat" cmpd="sng">
            <a:solidFill>
              <a:schemeClr val="dk2"/>
            </a:solidFill>
            <a:prstDash val="solid"/>
            <a:round/>
            <a:headEnd type="none" w="med" len="med"/>
            <a:tailEnd type="oval" w="med" len="med"/>
          </a:ln>
        </p:spPr>
      </p:cxnSp>
      <p:sp>
        <p:nvSpPr>
          <p:cNvPr id="479" name="Google Shape;479;p35"/>
          <p:cNvSpPr txBox="1">
            <a:spLocks noGrp="1"/>
          </p:cNvSpPr>
          <p:nvPr>
            <p:ph type="title"/>
          </p:nvPr>
        </p:nvSpPr>
        <p:spPr>
          <a:xfrm>
            <a:off x="646175" y="1235062"/>
            <a:ext cx="23157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October 2014</a:t>
            </a:r>
            <a:endParaRPr sz="1800" b="1">
              <a:solidFill>
                <a:schemeClr val="dk1"/>
              </a:solidFill>
            </a:endParaRPr>
          </a:p>
        </p:txBody>
      </p:sp>
      <p:sp>
        <p:nvSpPr>
          <p:cNvPr id="480" name="Google Shape;480;p35"/>
          <p:cNvSpPr txBox="1">
            <a:spLocks noGrp="1"/>
          </p:cNvSpPr>
          <p:nvPr>
            <p:ph type="body" idx="4294967295"/>
          </p:nvPr>
        </p:nvSpPr>
        <p:spPr>
          <a:xfrm>
            <a:off x="646175" y="1560476"/>
            <a:ext cx="2315700" cy="578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Clr>
                <a:schemeClr val="dk2"/>
              </a:buClr>
              <a:buSzPct val="78571"/>
              <a:buFont typeface="Arial"/>
              <a:buNone/>
            </a:pPr>
            <a:r>
              <a:rPr lang="en" sz="1400"/>
              <a:t>Translate web pages with Chrome extension</a:t>
            </a:r>
            <a:endParaRPr sz="1400"/>
          </a:p>
          <a:p>
            <a:pPr marL="0" lvl="0" indent="0" algn="l" rtl="0">
              <a:spcBef>
                <a:spcPts val="1200"/>
              </a:spcBef>
              <a:spcAft>
                <a:spcPts val="1200"/>
              </a:spcAft>
              <a:buNone/>
            </a:pPr>
            <a:endParaRPr sz="1400"/>
          </a:p>
        </p:txBody>
      </p:sp>
      <p:sp>
        <p:nvSpPr>
          <p:cNvPr id="481" name="Google Shape;481;p35"/>
          <p:cNvSpPr txBox="1">
            <a:spLocks noGrp="1"/>
          </p:cNvSpPr>
          <p:nvPr>
            <p:ph type="title"/>
          </p:nvPr>
        </p:nvSpPr>
        <p:spPr>
          <a:xfrm>
            <a:off x="3251009" y="3668337"/>
            <a:ext cx="23157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August 2015</a:t>
            </a:r>
            <a:endParaRPr sz="1800" b="1">
              <a:solidFill>
                <a:schemeClr val="dk1"/>
              </a:solidFill>
            </a:endParaRPr>
          </a:p>
        </p:txBody>
      </p:sp>
      <p:sp>
        <p:nvSpPr>
          <p:cNvPr id="482" name="Google Shape;482;p35"/>
          <p:cNvSpPr txBox="1">
            <a:spLocks noGrp="1"/>
          </p:cNvSpPr>
          <p:nvPr>
            <p:ph type="body" idx="4294967295"/>
          </p:nvPr>
        </p:nvSpPr>
        <p:spPr>
          <a:xfrm>
            <a:off x="3251009" y="3993750"/>
            <a:ext cx="2315700" cy="5787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 sz="1400"/>
              <a:t>Translate conversations through your Android watch</a:t>
            </a:r>
            <a:endParaRPr sz="1400"/>
          </a:p>
        </p:txBody>
      </p:sp>
      <p:sp>
        <p:nvSpPr>
          <p:cNvPr id="483" name="Google Shape;483;p35"/>
          <p:cNvSpPr txBox="1">
            <a:spLocks noGrp="1"/>
          </p:cNvSpPr>
          <p:nvPr>
            <p:ph type="title"/>
          </p:nvPr>
        </p:nvSpPr>
        <p:spPr>
          <a:xfrm>
            <a:off x="5091057" y="1235062"/>
            <a:ext cx="23532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October 2015</a:t>
            </a:r>
            <a:endParaRPr sz="1800" b="1">
              <a:solidFill>
                <a:schemeClr val="dk1"/>
              </a:solidFill>
            </a:endParaRPr>
          </a:p>
        </p:txBody>
      </p:sp>
      <p:sp>
        <p:nvSpPr>
          <p:cNvPr id="484" name="Google Shape;484;p35"/>
          <p:cNvSpPr txBox="1">
            <a:spLocks noGrp="1"/>
          </p:cNvSpPr>
          <p:nvPr>
            <p:ph type="body" idx="4294967295"/>
          </p:nvPr>
        </p:nvSpPr>
        <p:spPr>
          <a:xfrm>
            <a:off x="5091049" y="1560476"/>
            <a:ext cx="2353200" cy="578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sz="1400"/>
              <a:t>Translate text within an app</a:t>
            </a:r>
            <a:endParaRPr sz="1400"/>
          </a:p>
        </p:txBody>
      </p:sp>
      <p:sp>
        <p:nvSpPr>
          <p:cNvPr id="485" name="Google Shape;485;p35"/>
          <p:cNvSpPr txBox="1">
            <a:spLocks noGrp="1"/>
          </p:cNvSpPr>
          <p:nvPr>
            <p:ph type="title"/>
          </p:nvPr>
        </p:nvSpPr>
        <p:spPr>
          <a:xfrm>
            <a:off x="6245122" y="3668337"/>
            <a:ext cx="2353200" cy="3921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1800">
                <a:solidFill>
                  <a:schemeClr val="dk1"/>
                </a:solidFill>
              </a:rPr>
              <a:t>November 2015</a:t>
            </a:r>
            <a:endParaRPr sz="1800" b="1">
              <a:solidFill>
                <a:schemeClr val="dk1"/>
              </a:solidFill>
            </a:endParaRPr>
          </a:p>
        </p:txBody>
      </p:sp>
      <p:sp>
        <p:nvSpPr>
          <p:cNvPr id="486" name="Google Shape;486;p35"/>
          <p:cNvSpPr txBox="1">
            <a:spLocks noGrp="1"/>
          </p:cNvSpPr>
          <p:nvPr>
            <p:ph type="body" idx="4294967295"/>
          </p:nvPr>
        </p:nvSpPr>
        <p:spPr>
          <a:xfrm>
            <a:off x="6245125" y="3993750"/>
            <a:ext cx="2353200" cy="5787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en" sz="1400"/>
              <a:t>Translate written text from English or German to Arabic with the click of a camera</a:t>
            </a:r>
            <a:endParaRPr sz="1400"/>
          </a:p>
        </p:txBody>
      </p:sp>
      <p:cxnSp>
        <p:nvCxnSpPr>
          <p:cNvPr id="487" name="Google Shape;487;p35"/>
          <p:cNvCxnSpPr/>
          <p:nvPr/>
        </p:nvCxnSpPr>
        <p:spPr>
          <a:xfrm>
            <a:off x="3174800" y="311310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488" name="Google Shape;488;p35"/>
          <p:cNvCxnSpPr/>
          <p:nvPr/>
        </p:nvCxnSpPr>
        <p:spPr>
          <a:xfrm rot="10800000">
            <a:off x="4997750"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489" name="Google Shape;489;p35"/>
          <p:cNvCxnSpPr/>
          <p:nvPr/>
        </p:nvCxnSpPr>
        <p:spPr>
          <a:xfrm>
            <a:off x="6168925" y="3113100"/>
            <a:ext cx="0" cy="8280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6"/>
          <p:cNvSpPr txBox="1">
            <a:spLocks noGrp="1"/>
          </p:cNvSpPr>
          <p:nvPr>
            <p:ph type="title"/>
          </p:nvPr>
        </p:nvSpPr>
        <p:spPr>
          <a:xfrm>
            <a:off x="283100" y="712150"/>
            <a:ext cx="8620500" cy="101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people are saying</a:t>
            </a:r>
            <a:endParaRPr/>
          </a:p>
        </p:txBody>
      </p:sp>
      <p:sp>
        <p:nvSpPr>
          <p:cNvPr id="495" name="Google Shape;495;p36"/>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6"/>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6"/>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Translate has officially inspired me to learn French </a:t>
            </a:r>
            <a:endParaRPr sz="2100">
              <a:solidFill>
                <a:schemeClr val="lt1"/>
              </a:solidFill>
            </a:endParaRPr>
          </a:p>
          <a:p>
            <a:pPr marL="0" lvl="0" indent="0" algn="l" rtl="0">
              <a:spcBef>
                <a:spcPts val="1200"/>
              </a:spcBef>
              <a:spcAft>
                <a:spcPts val="1200"/>
              </a:spcAft>
              <a:buNone/>
            </a:pPr>
            <a:r>
              <a:rPr lang="en" sz="1400" b="0"/>
              <a:t>Abby Author</a:t>
            </a:r>
            <a:r>
              <a:rPr lang="en" sz="1400" b="0">
                <a:solidFill>
                  <a:schemeClr val="lt1"/>
                </a:solidFill>
              </a:rPr>
              <a:t>, NYC</a:t>
            </a:r>
            <a:endParaRPr sz="1400" b="0">
              <a:solidFill>
                <a:schemeClr val="lt1"/>
              </a:solidFill>
            </a:endParaRPr>
          </a:p>
        </p:txBody>
      </p:sp>
      <p:sp>
        <p:nvSpPr>
          <p:cNvPr id="499" name="Google Shape;499;p36"/>
          <p:cNvSpPr txBox="1">
            <a:spLocks noGrp="1"/>
          </p:cNvSpPr>
          <p:nvPr>
            <p:ph type="title"/>
          </p:nvPr>
        </p:nvSpPr>
        <p:spPr>
          <a:xfrm>
            <a:off x="447975" y="2061900"/>
            <a:ext cx="2481600" cy="200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With this app, I’m confident to plan a trip to rural Vietnam</a:t>
            </a:r>
            <a:endParaRPr sz="2100">
              <a:solidFill>
                <a:schemeClr val="lt1"/>
              </a:solidFill>
            </a:endParaRPr>
          </a:p>
          <a:p>
            <a:pPr marL="0" lvl="0" indent="0" algn="l" rtl="0">
              <a:spcBef>
                <a:spcPts val="1200"/>
              </a:spcBef>
              <a:spcAft>
                <a:spcPts val="1200"/>
              </a:spcAft>
              <a:buNone/>
            </a:pPr>
            <a:r>
              <a:rPr lang="en" sz="1400" b="0"/>
              <a:t>Wendy Writer</a:t>
            </a:r>
            <a:r>
              <a:rPr lang="en" sz="1400" b="0">
                <a:solidFill>
                  <a:schemeClr val="lt1"/>
                </a:solidFill>
              </a:rPr>
              <a:t>, CA</a:t>
            </a:r>
            <a:endParaRPr sz="1400">
              <a:solidFill>
                <a:schemeClr val="lt1"/>
              </a:solidFill>
            </a:endParaRPr>
          </a:p>
        </p:txBody>
      </p:sp>
      <p:sp>
        <p:nvSpPr>
          <p:cNvPr id="500" name="Google Shape;500;p36"/>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t>Visual translation feels like magic</a:t>
            </a:r>
            <a:endParaRPr sz="2100">
              <a:solidFill>
                <a:schemeClr val="lt1"/>
              </a:solidFill>
            </a:endParaRPr>
          </a:p>
          <a:p>
            <a:pPr marL="0" lvl="0" indent="0" algn="l" rtl="0">
              <a:spcBef>
                <a:spcPts val="1200"/>
              </a:spcBef>
              <a:spcAft>
                <a:spcPts val="1200"/>
              </a:spcAft>
              <a:buNone/>
            </a:pPr>
            <a:r>
              <a:rPr lang="en" sz="1400" b="0"/>
              <a:t>Ronny Reader</a:t>
            </a:r>
            <a:r>
              <a:rPr lang="en" sz="1400" b="0">
                <a:solidFill>
                  <a:schemeClr val="lt1"/>
                </a:solidFill>
              </a:rPr>
              <a:t>, NYC</a:t>
            </a:r>
            <a:endParaRPr sz="1400" b="0">
              <a:solidFill>
                <a:schemeClr val="lt1"/>
              </a:solidFill>
            </a:endParaRPr>
          </a:p>
        </p:txBody>
      </p:sp>
      <p:sp>
        <p:nvSpPr>
          <p:cNvPr id="501" name="Google Shape;501;p36"/>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1"/>
                </a:solidFill>
                <a:latin typeface="Lato"/>
                <a:ea typeface="Lato"/>
                <a:cs typeface="Lato"/>
                <a:sym typeface="Lato"/>
              </a:rPr>
              <a:t>Quotes for illustration purposes only</a:t>
            </a:r>
            <a:endParaRPr sz="1200" i="1">
              <a:solidFill>
                <a:schemeClr val="accent5"/>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37"/>
          <p:cNvPicPr preferRelativeResize="0"/>
          <p:nvPr/>
        </p:nvPicPr>
        <p:blipFill rotWithShape="1">
          <a:blip r:embed="rId3">
            <a:alphaModFix/>
          </a:blip>
          <a:srcRect l="2132" t="6554" r="6751" b="14093"/>
          <a:stretch/>
        </p:blipFill>
        <p:spPr>
          <a:xfrm>
            <a:off x="0" y="0"/>
            <a:ext cx="9144001" cy="5143500"/>
          </a:xfrm>
          <a:prstGeom prst="rect">
            <a:avLst/>
          </a:prstGeom>
          <a:noFill/>
          <a:ln>
            <a:noFill/>
          </a:ln>
        </p:spPr>
      </p:pic>
      <p:sp>
        <p:nvSpPr>
          <p:cNvPr id="507" name="Google Shape;507;p37"/>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Know a 2nd language? </a:t>
            </a:r>
            <a:br>
              <a:rPr lang="en"/>
            </a:br>
            <a:r>
              <a:rPr lang="en"/>
              <a:t>Make Google Translate  even better by joining </a:t>
            </a:r>
            <a:br>
              <a:rPr lang="en"/>
            </a:br>
            <a:r>
              <a:rPr lang="en"/>
              <a:t>the </a:t>
            </a:r>
            <a:r>
              <a:rPr lang="en">
                <a:solidFill>
                  <a:schemeClr val="accent5"/>
                </a:solidFill>
                <a:uFill>
                  <a:noFill/>
                </a:uFill>
                <a:hlinkClick r:id="rId4">
                  <a:extLst>
                    <a:ext uri="{A12FA001-AC4F-418D-AE19-62706E023703}">
                      <ahyp:hlinkClr xmlns:ahyp="http://schemas.microsoft.com/office/drawing/2018/hyperlinkcolor" val="tx"/>
                    </a:ext>
                  </a:extLst>
                </a:hlinkClick>
              </a:rPr>
              <a:t>community</a:t>
            </a:r>
            <a:r>
              <a:rPr lang="en"/>
              <a:t>.</a:t>
            </a:r>
            <a:endParaRPr/>
          </a:p>
        </p:txBody>
      </p:sp>
      <p:grpSp>
        <p:nvGrpSpPr>
          <p:cNvPr id="508" name="Google Shape;508;p37"/>
          <p:cNvGrpSpPr/>
          <p:nvPr/>
        </p:nvGrpSpPr>
        <p:grpSpPr>
          <a:xfrm>
            <a:off x="6781388" y="2464029"/>
            <a:ext cx="2212050" cy="2537076"/>
            <a:chOff x="6803275" y="395363"/>
            <a:chExt cx="2212050" cy="2537076"/>
          </a:xfrm>
        </p:grpSpPr>
        <p:pic>
          <p:nvPicPr>
            <p:cNvPr id="509" name="Google Shape;509;p37"/>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510" name="Google Shape;510;p37"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511" name="Google Shape;511;p3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15"/>
        <p:cNvGrpSpPr/>
        <p:nvPr/>
      </p:nvGrpSpPr>
      <p:grpSpPr>
        <a:xfrm>
          <a:off x="0" y="0"/>
          <a:ext cx="0" cy="0"/>
          <a:chOff x="0" y="0"/>
          <a:chExt cx="0" cy="0"/>
        </a:xfrm>
      </p:grpSpPr>
      <p:pic>
        <p:nvPicPr>
          <p:cNvPr id="516" name="Google Shape;516;p3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517" name="Google Shape;517;p38"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518" name="Google Shape;518;p38"/>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Good luck!</a:t>
            </a:r>
            <a:endParaRPr sz="3000" b="1">
              <a:solidFill>
                <a:schemeClr val="lt2"/>
              </a:solidFill>
              <a:latin typeface="Raleway"/>
              <a:ea typeface="Raleway"/>
              <a:cs typeface="Raleway"/>
              <a:sym typeface="Raleway"/>
            </a:endParaRPr>
          </a:p>
        </p:txBody>
      </p:sp>
      <p:sp>
        <p:nvSpPr>
          <p:cNvPr id="519" name="Google Shape;519;p38"/>
          <p:cNvSpPr txBox="1">
            <a:spLocks noGrp="1"/>
          </p:cNvSpPr>
          <p:nvPr>
            <p:ph type="body" idx="4294967295"/>
          </p:nvPr>
        </p:nvSpPr>
        <p:spPr>
          <a:xfrm>
            <a:off x="2855550" y="1377478"/>
            <a:ext cx="3432900" cy="16335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endParaRPr sz="1200">
              <a:latin typeface="Raleway"/>
              <a:ea typeface="Raleway"/>
              <a:cs typeface="Raleway"/>
              <a:sym typeface="Raleway"/>
            </a:endParaRPr>
          </a:p>
          <a:p>
            <a:pPr marL="0" lvl="0" indent="0" algn="l" rtl="0">
              <a:spcBef>
                <a:spcPts val="120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extLst>
                    <a:ext uri="{A12FA001-AC4F-418D-AE19-62706E023703}">
                      <ahyp:hlinkClr xmlns:ahyp="http://schemas.microsoft.com/office/drawing/2018/hyperlinkcolor" val="tx"/>
                    </a:ext>
                  </a:extLst>
                </a:hlinkClick>
              </a:rPr>
              <a:t>heathbrothers.com/presentations</a:t>
            </a:r>
            <a:endParaRPr sz="1200" u="sng">
              <a:solidFill>
                <a:schemeClr val="dk1"/>
              </a:solidFill>
              <a:latin typeface="Raleway"/>
              <a:ea typeface="Raleway"/>
              <a:cs typeface="Raleway"/>
              <a:sym typeface="Raleway"/>
            </a:endParaRPr>
          </a:p>
        </p:txBody>
      </p:sp>
      <p:pic>
        <p:nvPicPr>
          <p:cNvPr id="520" name="Google Shape;520;p38" descr="Book titled, &quot;Made To Stick,&quot; standing on its side"/>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521" name="Google Shape;521;p38"/>
          <p:cNvSpPr txBox="1"/>
          <p:nvPr/>
        </p:nvSpPr>
        <p:spPr>
          <a:xfrm>
            <a:off x="2855550" y="3495513"/>
            <a:ext cx="2103000" cy="10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82FCD9-9CF2-4596-B7F0-B7DA49EDB465}"/>
              </a:ext>
            </a:extLst>
          </p:cNvPr>
          <p:cNvGraphicFramePr>
            <a:graphicFrameLocks noChangeAspect="1"/>
          </p:cNvGraphicFramePr>
          <p:nvPr>
            <p:custDataLst>
              <p:tags r:id="rId1"/>
            </p:custDataLst>
            <p:extLst>
              <p:ext uri="{D42A27DB-BD31-4B8C-83A1-F6EECF244321}">
                <p14:modId xmlns:p14="http://schemas.microsoft.com/office/powerpoint/2010/main" val="1823808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5B82FCD9-9CF2-4596-B7F0-B7DA49EDB4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04200"/>
            <a:ext cx="8848200" cy="639719"/>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400" dirty="0"/>
              <a:t>Introduction to D</a:t>
            </a:r>
            <a:r>
              <a:rPr lang="en-US" sz="3400" dirty="0"/>
              <a:t>a</a:t>
            </a:r>
            <a:r>
              <a:rPr lang="en" sz="3400" dirty="0"/>
              <a:t>ta Science</a:t>
            </a:r>
            <a:endParaRPr sz="3400" dirty="0"/>
          </a:p>
        </p:txBody>
      </p:sp>
      <p:pic>
        <p:nvPicPr>
          <p:cNvPr id="4" name="Picture 3">
            <a:extLst>
              <a:ext uri="{FF2B5EF4-FFF2-40B4-BE49-F238E27FC236}">
                <a16:creationId xmlns:a16="http://schemas.microsoft.com/office/drawing/2014/main" id="{EED172D7-0E3F-4381-9B96-88AF26BA78E5}"/>
              </a:ext>
            </a:extLst>
          </p:cNvPr>
          <p:cNvPicPr>
            <a:picLocks noChangeAspect="1"/>
          </p:cNvPicPr>
          <p:nvPr/>
        </p:nvPicPr>
        <p:blipFill>
          <a:blip r:embed="rId6"/>
          <a:stretch>
            <a:fillRect/>
          </a:stretch>
        </p:blipFill>
        <p:spPr>
          <a:xfrm>
            <a:off x="1814669" y="929816"/>
            <a:ext cx="5685218" cy="3407854"/>
          </a:xfrm>
          <a:prstGeom prst="rect">
            <a:avLst/>
          </a:prstGeom>
        </p:spPr>
      </p:pic>
    </p:spTree>
    <p:extLst>
      <p:ext uri="{BB962C8B-B14F-4D97-AF65-F5344CB8AC3E}">
        <p14:creationId xmlns:p14="http://schemas.microsoft.com/office/powerpoint/2010/main" val="2153356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82FCD9-9CF2-4596-B7F0-B7DA49EDB465}"/>
              </a:ext>
            </a:extLst>
          </p:cNvPr>
          <p:cNvGraphicFramePr>
            <a:graphicFrameLocks noChangeAspect="1"/>
          </p:cNvGraphicFramePr>
          <p:nvPr>
            <p:custDataLst>
              <p:tags r:id="rId1"/>
            </p:custDataLst>
            <p:extLst>
              <p:ext uri="{D42A27DB-BD31-4B8C-83A1-F6EECF244321}">
                <p14:modId xmlns:p14="http://schemas.microsoft.com/office/powerpoint/2010/main" val="3516228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5B82FCD9-9CF2-4596-B7F0-B7DA49EDB4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04200"/>
            <a:ext cx="8848200" cy="639719"/>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400" dirty="0"/>
              <a:t>Introduction to D</a:t>
            </a:r>
            <a:r>
              <a:rPr lang="en-US" sz="3400" dirty="0"/>
              <a:t>a</a:t>
            </a:r>
            <a:r>
              <a:rPr lang="en" sz="3400" dirty="0"/>
              <a:t>ta Science</a:t>
            </a:r>
            <a:endParaRPr sz="3400" dirty="0"/>
          </a:p>
        </p:txBody>
      </p:sp>
      <p:pic>
        <p:nvPicPr>
          <p:cNvPr id="5" name="Picture 4">
            <a:extLst>
              <a:ext uri="{FF2B5EF4-FFF2-40B4-BE49-F238E27FC236}">
                <a16:creationId xmlns:a16="http://schemas.microsoft.com/office/drawing/2014/main" id="{52FFC695-57B8-4F90-90EF-C35D2B6CEDDA}"/>
              </a:ext>
            </a:extLst>
          </p:cNvPr>
          <p:cNvPicPr>
            <a:picLocks noChangeAspect="1"/>
          </p:cNvPicPr>
          <p:nvPr/>
        </p:nvPicPr>
        <p:blipFill>
          <a:blip r:embed="rId6"/>
          <a:stretch>
            <a:fillRect/>
          </a:stretch>
        </p:blipFill>
        <p:spPr>
          <a:xfrm>
            <a:off x="1666068" y="1421661"/>
            <a:ext cx="6232040" cy="3483552"/>
          </a:xfrm>
          <a:prstGeom prst="rect">
            <a:avLst/>
          </a:prstGeom>
        </p:spPr>
      </p:pic>
      <p:sp>
        <p:nvSpPr>
          <p:cNvPr id="7" name="Google Shape;284;p14">
            <a:extLst>
              <a:ext uri="{FF2B5EF4-FFF2-40B4-BE49-F238E27FC236}">
                <a16:creationId xmlns:a16="http://schemas.microsoft.com/office/drawing/2014/main" id="{13DD9B67-4CAC-4F13-AAC1-9579F965CEA5}"/>
              </a:ext>
            </a:extLst>
          </p:cNvPr>
          <p:cNvSpPr txBox="1">
            <a:spLocks noGrp="1"/>
          </p:cNvSpPr>
          <p:nvPr>
            <p:ph type="subTitle" idx="1"/>
          </p:nvPr>
        </p:nvSpPr>
        <p:spPr>
          <a:xfrm>
            <a:off x="254400" y="662830"/>
            <a:ext cx="8757900" cy="695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Data scientist most valuable skill is to use data to provide business value. It could be providing relevant insights to solve business challenges or reach business objectives or using machine learning models for better business decision making etc</a:t>
            </a:r>
          </a:p>
        </p:txBody>
      </p:sp>
    </p:spTree>
    <p:extLst>
      <p:ext uri="{BB962C8B-B14F-4D97-AF65-F5344CB8AC3E}">
        <p14:creationId xmlns:p14="http://schemas.microsoft.com/office/powerpoint/2010/main" val="395736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B82FCD9-9CF2-4596-B7F0-B7DA49EDB465}"/>
              </a:ext>
            </a:extLst>
          </p:cNvPr>
          <p:cNvGraphicFramePr>
            <a:graphicFrameLocks noChangeAspect="1"/>
          </p:cNvGraphicFramePr>
          <p:nvPr>
            <p:custDataLst>
              <p:tags r:id="rId1"/>
            </p:custDataLst>
            <p:extLst>
              <p:ext uri="{D42A27DB-BD31-4B8C-83A1-F6EECF244321}">
                <p14:modId xmlns:p14="http://schemas.microsoft.com/office/powerpoint/2010/main" val="36792923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5B82FCD9-9CF2-4596-B7F0-B7DA49EDB46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1212"/>
            <a:ext cx="8848200" cy="639719"/>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3400" dirty="0"/>
              <a:t>Prerequisites</a:t>
            </a:r>
            <a:endParaRPr sz="3400" dirty="0"/>
          </a:p>
        </p:txBody>
      </p:sp>
      <p:grpSp>
        <p:nvGrpSpPr>
          <p:cNvPr id="6" name="Group 5">
            <a:extLst>
              <a:ext uri="{FF2B5EF4-FFF2-40B4-BE49-F238E27FC236}">
                <a16:creationId xmlns:a16="http://schemas.microsoft.com/office/drawing/2014/main" id="{D037A8E9-AF51-4B15-8EE6-9C945765D613}"/>
              </a:ext>
            </a:extLst>
          </p:cNvPr>
          <p:cNvGrpSpPr/>
          <p:nvPr/>
        </p:nvGrpSpPr>
        <p:grpSpPr>
          <a:xfrm>
            <a:off x="447924" y="1444370"/>
            <a:ext cx="2386894" cy="2291625"/>
            <a:chOff x="2106506" y="1192948"/>
            <a:chExt cx="2469820" cy="2668848"/>
          </a:xfrm>
        </p:grpSpPr>
        <p:sp>
          <p:nvSpPr>
            <p:cNvPr id="7" name="Graphic 4" descr="Clipboard">
              <a:extLst>
                <a:ext uri="{FF2B5EF4-FFF2-40B4-BE49-F238E27FC236}">
                  <a16:creationId xmlns:a16="http://schemas.microsoft.com/office/drawing/2014/main" id="{6379A0EF-C840-43B5-AE0E-44C21DFDB832}"/>
                </a:ext>
              </a:extLst>
            </p:cNvPr>
            <p:cNvSpPr/>
            <p:nvPr/>
          </p:nvSpPr>
          <p:spPr>
            <a:xfrm>
              <a:off x="2106506" y="1192948"/>
              <a:ext cx="1575399" cy="2032774"/>
            </a:xfrm>
            <a:custGeom>
              <a:avLst/>
              <a:gdLst>
                <a:gd name="connsiteX0" fmla="*/ 1422942 w 1575399"/>
                <a:gd name="connsiteY0" fmla="*/ 1880316 h 2032774"/>
                <a:gd name="connsiteX1" fmla="*/ 152458 w 1575399"/>
                <a:gd name="connsiteY1" fmla="*/ 1880316 h 2032774"/>
                <a:gd name="connsiteX2" fmla="*/ 152458 w 1575399"/>
                <a:gd name="connsiteY2" fmla="*/ 304916 h 2032774"/>
                <a:gd name="connsiteX3" fmla="*/ 431965 w 1575399"/>
                <a:gd name="connsiteY3" fmla="*/ 304916 h 2032774"/>
                <a:gd name="connsiteX4" fmla="*/ 431965 w 1575399"/>
                <a:gd name="connsiteY4" fmla="*/ 457374 h 2032774"/>
                <a:gd name="connsiteX5" fmla="*/ 1143436 w 1575399"/>
                <a:gd name="connsiteY5" fmla="*/ 457374 h 2032774"/>
                <a:gd name="connsiteX6" fmla="*/ 1143436 w 1575399"/>
                <a:gd name="connsiteY6" fmla="*/ 304916 h 2032774"/>
                <a:gd name="connsiteX7" fmla="*/ 1422942 w 1575399"/>
                <a:gd name="connsiteY7" fmla="*/ 304916 h 2032774"/>
                <a:gd name="connsiteX8" fmla="*/ 1422942 w 1575399"/>
                <a:gd name="connsiteY8" fmla="*/ 1880316 h 2032774"/>
                <a:gd name="connsiteX9" fmla="*/ 787700 w 1575399"/>
                <a:gd name="connsiteY9" fmla="*/ 101639 h 2032774"/>
                <a:gd name="connsiteX10" fmla="*/ 863929 w 1575399"/>
                <a:gd name="connsiteY10" fmla="*/ 177868 h 2032774"/>
                <a:gd name="connsiteX11" fmla="*/ 787700 w 1575399"/>
                <a:gd name="connsiteY11" fmla="*/ 254097 h 2032774"/>
                <a:gd name="connsiteX12" fmla="*/ 711471 w 1575399"/>
                <a:gd name="connsiteY12" fmla="*/ 177868 h 2032774"/>
                <a:gd name="connsiteX13" fmla="*/ 734340 w 1575399"/>
                <a:gd name="connsiteY13" fmla="*/ 124507 h 2032774"/>
                <a:gd name="connsiteX14" fmla="*/ 787700 w 1575399"/>
                <a:gd name="connsiteY14" fmla="*/ 101639 h 2032774"/>
                <a:gd name="connsiteX15" fmla="*/ 1473761 w 1575399"/>
                <a:gd name="connsiteY15" fmla="*/ 152458 h 2032774"/>
                <a:gd name="connsiteX16" fmla="*/ 1041797 w 1575399"/>
                <a:gd name="connsiteY16" fmla="*/ 152458 h 2032774"/>
                <a:gd name="connsiteX17" fmla="*/ 1041797 w 1575399"/>
                <a:gd name="connsiteY17" fmla="*/ 101639 h 2032774"/>
                <a:gd name="connsiteX18" fmla="*/ 940158 w 1575399"/>
                <a:gd name="connsiteY18" fmla="*/ 0 h 2032774"/>
                <a:gd name="connsiteX19" fmla="*/ 635242 w 1575399"/>
                <a:gd name="connsiteY19" fmla="*/ 0 h 2032774"/>
                <a:gd name="connsiteX20" fmla="*/ 533603 w 1575399"/>
                <a:gd name="connsiteY20" fmla="*/ 101639 h 2032774"/>
                <a:gd name="connsiteX21" fmla="*/ 533603 w 1575399"/>
                <a:gd name="connsiteY21" fmla="*/ 152458 h 2032774"/>
                <a:gd name="connsiteX22" fmla="*/ 101639 w 1575399"/>
                <a:gd name="connsiteY22" fmla="*/ 152458 h 2032774"/>
                <a:gd name="connsiteX23" fmla="*/ 0 w 1575399"/>
                <a:gd name="connsiteY23" fmla="*/ 254097 h 2032774"/>
                <a:gd name="connsiteX24" fmla="*/ 0 w 1575399"/>
                <a:gd name="connsiteY24" fmla="*/ 1931136 h 2032774"/>
                <a:gd name="connsiteX25" fmla="*/ 101639 w 1575399"/>
                <a:gd name="connsiteY25" fmla="*/ 2032774 h 2032774"/>
                <a:gd name="connsiteX26" fmla="*/ 1473761 w 1575399"/>
                <a:gd name="connsiteY26" fmla="*/ 2032774 h 2032774"/>
                <a:gd name="connsiteX27" fmla="*/ 1575400 w 1575399"/>
                <a:gd name="connsiteY27" fmla="*/ 1931136 h 2032774"/>
                <a:gd name="connsiteX28" fmla="*/ 1575400 w 1575399"/>
                <a:gd name="connsiteY28" fmla="*/ 254097 h 2032774"/>
                <a:gd name="connsiteX29" fmla="*/ 1473761 w 1575399"/>
                <a:gd name="connsiteY29" fmla="*/ 152458 h 203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5399" h="2032774">
                  <a:moveTo>
                    <a:pt x="1422942" y="1880316"/>
                  </a:moveTo>
                  <a:lnTo>
                    <a:pt x="152458" y="1880316"/>
                  </a:lnTo>
                  <a:lnTo>
                    <a:pt x="152458" y="304916"/>
                  </a:lnTo>
                  <a:lnTo>
                    <a:pt x="431965" y="304916"/>
                  </a:lnTo>
                  <a:lnTo>
                    <a:pt x="431965" y="457374"/>
                  </a:lnTo>
                  <a:lnTo>
                    <a:pt x="1143436" y="457374"/>
                  </a:lnTo>
                  <a:lnTo>
                    <a:pt x="1143436" y="304916"/>
                  </a:lnTo>
                  <a:lnTo>
                    <a:pt x="1422942" y="304916"/>
                  </a:lnTo>
                  <a:lnTo>
                    <a:pt x="1422942" y="1880316"/>
                  </a:lnTo>
                  <a:close/>
                  <a:moveTo>
                    <a:pt x="787700" y="101639"/>
                  </a:moveTo>
                  <a:cubicBezTo>
                    <a:pt x="830896" y="101639"/>
                    <a:pt x="863929" y="134671"/>
                    <a:pt x="863929" y="177868"/>
                  </a:cubicBezTo>
                  <a:cubicBezTo>
                    <a:pt x="863929" y="221064"/>
                    <a:pt x="830896" y="254097"/>
                    <a:pt x="787700" y="254097"/>
                  </a:cubicBezTo>
                  <a:cubicBezTo>
                    <a:pt x="744504" y="254097"/>
                    <a:pt x="711471" y="221064"/>
                    <a:pt x="711471" y="177868"/>
                  </a:cubicBezTo>
                  <a:cubicBezTo>
                    <a:pt x="711471" y="157540"/>
                    <a:pt x="719094" y="137212"/>
                    <a:pt x="734340" y="124507"/>
                  </a:cubicBezTo>
                  <a:cubicBezTo>
                    <a:pt x="747045" y="109262"/>
                    <a:pt x="767372" y="101639"/>
                    <a:pt x="787700" y="101639"/>
                  </a:cubicBezTo>
                  <a:close/>
                  <a:moveTo>
                    <a:pt x="1473761" y="152458"/>
                  </a:moveTo>
                  <a:lnTo>
                    <a:pt x="1041797" y="152458"/>
                  </a:lnTo>
                  <a:lnTo>
                    <a:pt x="1041797" y="101639"/>
                  </a:lnTo>
                  <a:cubicBezTo>
                    <a:pt x="1041797" y="45737"/>
                    <a:pt x="996059" y="0"/>
                    <a:pt x="940158" y="0"/>
                  </a:cubicBezTo>
                  <a:lnTo>
                    <a:pt x="635242" y="0"/>
                  </a:lnTo>
                  <a:cubicBezTo>
                    <a:pt x="579341" y="0"/>
                    <a:pt x="533603" y="45737"/>
                    <a:pt x="533603" y="101639"/>
                  </a:cubicBezTo>
                  <a:lnTo>
                    <a:pt x="533603" y="152458"/>
                  </a:lnTo>
                  <a:lnTo>
                    <a:pt x="101639" y="152458"/>
                  </a:lnTo>
                  <a:cubicBezTo>
                    <a:pt x="45737" y="152458"/>
                    <a:pt x="0" y="198195"/>
                    <a:pt x="0" y="254097"/>
                  </a:cubicBezTo>
                  <a:lnTo>
                    <a:pt x="0" y="1931136"/>
                  </a:lnTo>
                  <a:cubicBezTo>
                    <a:pt x="0" y="1987037"/>
                    <a:pt x="45737" y="2032774"/>
                    <a:pt x="101639" y="2032774"/>
                  </a:cubicBezTo>
                  <a:lnTo>
                    <a:pt x="1473761" y="2032774"/>
                  </a:lnTo>
                  <a:cubicBezTo>
                    <a:pt x="1529663" y="2032774"/>
                    <a:pt x="1575400" y="1987037"/>
                    <a:pt x="1575400" y="1931136"/>
                  </a:cubicBezTo>
                  <a:lnTo>
                    <a:pt x="1575400" y="254097"/>
                  </a:lnTo>
                  <a:cubicBezTo>
                    <a:pt x="1575400" y="198195"/>
                    <a:pt x="1529663" y="152458"/>
                    <a:pt x="1473761" y="152458"/>
                  </a:cubicBezTo>
                  <a:close/>
                </a:path>
              </a:pathLst>
            </a:custGeom>
            <a:solidFill>
              <a:schemeClr val="bg2">
                <a:lumMod val="50000"/>
              </a:schemeClr>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sp>
          <p:nvSpPr>
            <p:cNvPr id="8" name="Freeform: Shape 7">
              <a:extLst>
                <a:ext uri="{FF2B5EF4-FFF2-40B4-BE49-F238E27FC236}">
                  <a16:creationId xmlns:a16="http://schemas.microsoft.com/office/drawing/2014/main" id="{899AC093-5135-4CCF-920B-B14D0BC7B1D8}"/>
                </a:ext>
              </a:extLst>
            </p:cNvPr>
            <p:cNvSpPr/>
            <p:nvPr/>
          </p:nvSpPr>
          <p:spPr>
            <a:xfrm>
              <a:off x="2416845" y="1905347"/>
              <a:ext cx="431964" cy="101638"/>
            </a:xfrm>
            <a:custGeom>
              <a:avLst/>
              <a:gdLst>
                <a:gd name="connsiteX0" fmla="*/ 0 w 431964"/>
                <a:gd name="connsiteY0" fmla="*/ 0 h 101638"/>
                <a:gd name="connsiteX1" fmla="*/ 431965 w 431964"/>
                <a:gd name="connsiteY1" fmla="*/ 0 h 101638"/>
                <a:gd name="connsiteX2" fmla="*/ 431965 w 431964"/>
                <a:gd name="connsiteY2" fmla="*/ 101639 h 101638"/>
                <a:gd name="connsiteX3" fmla="*/ 0 w 431964"/>
                <a:gd name="connsiteY3" fmla="*/ 101639 h 101638"/>
              </a:gdLst>
              <a:ahLst/>
              <a:cxnLst>
                <a:cxn ang="0">
                  <a:pos x="connsiteX0" y="connsiteY0"/>
                </a:cxn>
                <a:cxn ang="0">
                  <a:pos x="connsiteX1" y="connsiteY1"/>
                </a:cxn>
                <a:cxn ang="0">
                  <a:pos x="connsiteX2" y="connsiteY2"/>
                </a:cxn>
                <a:cxn ang="0">
                  <a:pos x="connsiteX3" y="connsiteY3"/>
                </a:cxn>
              </a:cxnLst>
              <a:rect l="l" t="t" r="r" b="b"/>
              <a:pathLst>
                <a:path w="431964" h="101638">
                  <a:moveTo>
                    <a:pt x="0" y="0"/>
                  </a:moveTo>
                  <a:lnTo>
                    <a:pt x="431965" y="0"/>
                  </a:lnTo>
                  <a:lnTo>
                    <a:pt x="431965" y="101639"/>
                  </a:lnTo>
                  <a:lnTo>
                    <a:pt x="0" y="101639"/>
                  </a:lnTo>
                  <a:close/>
                </a:path>
              </a:pathLst>
            </a:custGeom>
            <a:solidFill>
              <a:schemeClr val="bg2">
                <a:lumMod val="50000"/>
              </a:schemeClr>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sp>
          <p:nvSpPr>
            <p:cNvPr id="9" name="Freeform: Shape 8">
              <a:extLst>
                <a:ext uri="{FF2B5EF4-FFF2-40B4-BE49-F238E27FC236}">
                  <a16:creationId xmlns:a16="http://schemas.microsoft.com/office/drawing/2014/main" id="{2121B307-E1E5-4795-8F98-BB814696F989}"/>
                </a:ext>
              </a:extLst>
            </p:cNvPr>
            <p:cNvSpPr/>
            <p:nvPr/>
          </p:nvSpPr>
          <p:spPr>
            <a:xfrm>
              <a:off x="2416845" y="2311902"/>
              <a:ext cx="431964" cy="101638"/>
            </a:xfrm>
            <a:custGeom>
              <a:avLst/>
              <a:gdLst>
                <a:gd name="connsiteX0" fmla="*/ 0 w 431964"/>
                <a:gd name="connsiteY0" fmla="*/ 0 h 101638"/>
                <a:gd name="connsiteX1" fmla="*/ 431965 w 431964"/>
                <a:gd name="connsiteY1" fmla="*/ 0 h 101638"/>
                <a:gd name="connsiteX2" fmla="*/ 431965 w 431964"/>
                <a:gd name="connsiteY2" fmla="*/ 101639 h 101638"/>
                <a:gd name="connsiteX3" fmla="*/ 0 w 431964"/>
                <a:gd name="connsiteY3" fmla="*/ 101639 h 101638"/>
              </a:gdLst>
              <a:ahLst/>
              <a:cxnLst>
                <a:cxn ang="0">
                  <a:pos x="connsiteX0" y="connsiteY0"/>
                </a:cxn>
                <a:cxn ang="0">
                  <a:pos x="connsiteX1" y="connsiteY1"/>
                </a:cxn>
                <a:cxn ang="0">
                  <a:pos x="connsiteX2" y="connsiteY2"/>
                </a:cxn>
                <a:cxn ang="0">
                  <a:pos x="connsiteX3" y="connsiteY3"/>
                </a:cxn>
              </a:cxnLst>
              <a:rect l="l" t="t" r="r" b="b"/>
              <a:pathLst>
                <a:path w="431964" h="101638">
                  <a:moveTo>
                    <a:pt x="0" y="0"/>
                  </a:moveTo>
                  <a:lnTo>
                    <a:pt x="431965" y="0"/>
                  </a:lnTo>
                  <a:lnTo>
                    <a:pt x="431965" y="101639"/>
                  </a:lnTo>
                  <a:lnTo>
                    <a:pt x="0" y="101639"/>
                  </a:lnTo>
                  <a:close/>
                </a:path>
              </a:pathLst>
            </a:custGeom>
            <a:solidFill>
              <a:schemeClr val="bg2">
                <a:lumMod val="50000"/>
              </a:schemeClr>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sp>
          <p:nvSpPr>
            <p:cNvPr id="10" name="Freeform: Shape 9">
              <a:extLst>
                <a:ext uri="{FF2B5EF4-FFF2-40B4-BE49-F238E27FC236}">
                  <a16:creationId xmlns:a16="http://schemas.microsoft.com/office/drawing/2014/main" id="{E3CE1E0E-9E2B-4449-B413-2528DAC12128}"/>
                </a:ext>
              </a:extLst>
            </p:cNvPr>
            <p:cNvSpPr/>
            <p:nvPr/>
          </p:nvSpPr>
          <p:spPr>
            <a:xfrm>
              <a:off x="2416845" y="2718457"/>
              <a:ext cx="431964" cy="101638"/>
            </a:xfrm>
            <a:custGeom>
              <a:avLst/>
              <a:gdLst>
                <a:gd name="connsiteX0" fmla="*/ 0 w 431964"/>
                <a:gd name="connsiteY0" fmla="*/ 0 h 101638"/>
                <a:gd name="connsiteX1" fmla="*/ 431965 w 431964"/>
                <a:gd name="connsiteY1" fmla="*/ 0 h 101638"/>
                <a:gd name="connsiteX2" fmla="*/ 431965 w 431964"/>
                <a:gd name="connsiteY2" fmla="*/ 101639 h 101638"/>
                <a:gd name="connsiteX3" fmla="*/ 0 w 431964"/>
                <a:gd name="connsiteY3" fmla="*/ 101639 h 101638"/>
              </a:gdLst>
              <a:ahLst/>
              <a:cxnLst>
                <a:cxn ang="0">
                  <a:pos x="connsiteX0" y="connsiteY0"/>
                </a:cxn>
                <a:cxn ang="0">
                  <a:pos x="connsiteX1" y="connsiteY1"/>
                </a:cxn>
                <a:cxn ang="0">
                  <a:pos x="connsiteX2" y="connsiteY2"/>
                </a:cxn>
                <a:cxn ang="0">
                  <a:pos x="connsiteX3" y="connsiteY3"/>
                </a:cxn>
              </a:cxnLst>
              <a:rect l="l" t="t" r="r" b="b"/>
              <a:pathLst>
                <a:path w="431964" h="101638">
                  <a:moveTo>
                    <a:pt x="0" y="0"/>
                  </a:moveTo>
                  <a:lnTo>
                    <a:pt x="431965" y="0"/>
                  </a:lnTo>
                  <a:lnTo>
                    <a:pt x="431965" y="101639"/>
                  </a:lnTo>
                  <a:lnTo>
                    <a:pt x="0" y="101639"/>
                  </a:lnTo>
                  <a:close/>
                </a:path>
              </a:pathLst>
            </a:custGeom>
            <a:solidFill>
              <a:schemeClr val="bg2">
                <a:lumMod val="50000"/>
              </a:schemeClr>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sp>
          <p:nvSpPr>
            <p:cNvPr id="11" name="Freeform: Shape 10">
              <a:extLst>
                <a:ext uri="{FF2B5EF4-FFF2-40B4-BE49-F238E27FC236}">
                  <a16:creationId xmlns:a16="http://schemas.microsoft.com/office/drawing/2014/main" id="{7EB31B08-1905-476C-B1B8-B9D5570F1D61}"/>
                </a:ext>
              </a:extLst>
            </p:cNvPr>
            <p:cNvSpPr/>
            <p:nvPr/>
          </p:nvSpPr>
          <p:spPr>
            <a:xfrm>
              <a:off x="3006350" y="1778299"/>
              <a:ext cx="376063" cy="309998"/>
            </a:xfrm>
            <a:custGeom>
              <a:avLst/>
              <a:gdLst>
                <a:gd name="connsiteX0" fmla="*/ 376063 w 376063"/>
                <a:gd name="connsiteY0" fmla="*/ 71147 h 309998"/>
                <a:gd name="connsiteX1" fmla="*/ 304916 w 376063"/>
                <a:gd name="connsiteY1" fmla="*/ 0 h 309998"/>
                <a:gd name="connsiteX2" fmla="*/ 137212 w 376063"/>
                <a:gd name="connsiteY2" fmla="*/ 167704 h 309998"/>
                <a:gd name="connsiteX3" fmla="*/ 71147 w 376063"/>
                <a:gd name="connsiteY3" fmla="*/ 101639 h 309998"/>
                <a:gd name="connsiteX4" fmla="*/ 0 w 376063"/>
                <a:gd name="connsiteY4" fmla="*/ 172786 h 309998"/>
                <a:gd name="connsiteX5" fmla="*/ 137212 w 376063"/>
                <a:gd name="connsiteY5" fmla="*/ 309998 h 3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63" h="309998">
                  <a:moveTo>
                    <a:pt x="376063" y="71147"/>
                  </a:moveTo>
                  <a:lnTo>
                    <a:pt x="304916" y="0"/>
                  </a:lnTo>
                  <a:lnTo>
                    <a:pt x="137212" y="167704"/>
                  </a:lnTo>
                  <a:lnTo>
                    <a:pt x="71147" y="101639"/>
                  </a:lnTo>
                  <a:lnTo>
                    <a:pt x="0" y="172786"/>
                  </a:lnTo>
                  <a:lnTo>
                    <a:pt x="137212" y="309998"/>
                  </a:lnTo>
                  <a:close/>
                </a:path>
              </a:pathLst>
            </a:custGeom>
            <a:solidFill>
              <a:schemeClr val="bg2">
                <a:lumMod val="50000"/>
              </a:schemeClr>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sp>
          <p:nvSpPr>
            <p:cNvPr id="12" name="Freeform: Shape 11">
              <a:extLst>
                <a:ext uri="{FF2B5EF4-FFF2-40B4-BE49-F238E27FC236}">
                  <a16:creationId xmlns:a16="http://schemas.microsoft.com/office/drawing/2014/main" id="{471A14D4-D5B4-4E6C-BBC0-78BE2EF29B3B}"/>
                </a:ext>
              </a:extLst>
            </p:cNvPr>
            <p:cNvSpPr/>
            <p:nvPr/>
          </p:nvSpPr>
          <p:spPr>
            <a:xfrm>
              <a:off x="3006350" y="2184854"/>
              <a:ext cx="376063" cy="309998"/>
            </a:xfrm>
            <a:custGeom>
              <a:avLst/>
              <a:gdLst>
                <a:gd name="connsiteX0" fmla="*/ 376063 w 376063"/>
                <a:gd name="connsiteY0" fmla="*/ 71147 h 309998"/>
                <a:gd name="connsiteX1" fmla="*/ 304916 w 376063"/>
                <a:gd name="connsiteY1" fmla="*/ 0 h 309998"/>
                <a:gd name="connsiteX2" fmla="*/ 137212 w 376063"/>
                <a:gd name="connsiteY2" fmla="*/ 167704 h 309998"/>
                <a:gd name="connsiteX3" fmla="*/ 71147 w 376063"/>
                <a:gd name="connsiteY3" fmla="*/ 101639 h 309998"/>
                <a:gd name="connsiteX4" fmla="*/ 0 w 376063"/>
                <a:gd name="connsiteY4" fmla="*/ 172786 h 309998"/>
                <a:gd name="connsiteX5" fmla="*/ 137212 w 376063"/>
                <a:gd name="connsiteY5" fmla="*/ 309998 h 3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63" h="309998">
                  <a:moveTo>
                    <a:pt x="376063" y="71147"/>
                  </a:moveTo>
                  <a:lnTo>
                    <a:pt x="304916" y="0"/>
                  </a:lnTo>
                  <a:lnTo>
                    <a:pt x="137212" y="167704"/>
                  </a:lnTo>
                  <a:lnTo>
                    <a:pt x="71147" y="101639"/>
                  </a:lnTo>
                  <a:lnTo>
                    <a:pt x="0" y="172786"/>
                  </a:lnTo>
                  <a:lnTo>
                    <a:pt x="137212" y="309998"/>
                  </a:lnTo>
                  <a:close/>
                </a:path>
              </a:pathLst>
            </a:custGeom>
            <a:solidFill>
              <a:srgbClr val="000000"/>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sp>
          <p:nvSpPr>
            <p:cNvPr id="13" name="Freeform: Shape 12">
              <a:extLst>
                <a:ext uri="{FF2B5EF4-FFF2-40B4-BE49-F238E27FC236}">
                  <a16:creationId xmlns:a16="http://schemas.microsoft.com/office/drawing/2014/main" id="{AE3E0A62-DCE8-4FE8-94C1-C002B6CBA743}"/>
                </a:ext>
              </a:extLst>
            </p:cNvPr>
            <p:cNvSpPr/>
            <p:nvPr/>
          </p:nvSpPr>
          <p:spPr>
            <a:xfrm>
              <a:off x="3006350" y="2591408"/>
              <a:ext cx="376063" cy="309998"/>
            </a:xfrm>
            <a:custGeom>
              <a:avLst/>
              <a:gdLst>
                <a:gd name="connsiteX0" fmla="*/ 376063 w 376063"/>
                <a:gd name="connsiteY0" fmla="*/ 71147 h 309998"/>
                <a:gd name="connsiteX1" fmla="*/ 304916 w 376063"/>
                <a:gd name="connsiteY1" fmla="*/ 0 h 309998"/>
                <a:gd name="connsiteX2" fmla="*/ 137212 w 376063"/>
                <a:gd name="connsiteY2" fmla="*/ 167704 h 309998"/>
                <a:gd name="connsiteX3" fmla="*/ 71147 w 376063"/>
                <a:gd name="connsiteY3" fmla="*/ 101639 h 309998"/>
                <a:gd name="connsiteX4" fmla="*/ 0 w 376063"/>
                <a:gd name="connsiteY4" fmla="*/ 172786 h 309998"/>
                <a:gd name="connsiteX5" fmla="*/ 137212 w 376063"/>
                <a:gd name="connsiteY5" fmla="*/ 309998 h 3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063" h="309998">
                  <a:moveTo>
                    <a:pt x="376063" y="71147"/>
                  </a:moveTo>
                  <a:lnTo>
                    <a:pt x="304916" y="0"/>
                  </a:lnTo>
                  <a:lnTo>
                    <a:pt x="137212" y="167704"/>
                  </a:lnTo>
                  <a:lnTo>
                    <a:pt x="71147" y="101639"/>
                  </a:lnTo>
                  <a:lnTo>
                    <a:pt x="0" y="172786"/>
                  </a:lnTo>
                  <a:lnTo>
                    <a:pt x="137212" y="309998"/>
                  </a:lnTo>
                  <a:close/>
                </a:path>
              </a:pathLst>
            </a:custGeom>
            <a:solidFill>
              <a:srgbClr val="000000"/>
            </a:solidFill>
            <a:ln w="25400"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200"/>
            </a:p>
          </p:txBody>
        </p:sp>
        <p:grpSp>
          <p:nvGrpSpPr>
            <p:cNvPr id="14" name="Group 13">
              <a:extLst>
                <a:ext uri="{FF2B5EF4-FFF2-40B4-BE49-F238E27FC236}">
                  <a16:creationId xmlns:a16="http://schemas.microsoft.com/office/drawing/2014/main" id="{CFCEF0F4-2876-43B9-8612-AA2FE43171EC}"/>
                </a:ext>
              </a:extLst>
            </p:cNvPr>
            <p:cNvGrpSpPr/>
            <p:nvPr/>
          </p:nvGrpSpPr>
          <p:grpSpPr>
            <a:xfrm>
              <a:off x="2642629" y="1928099"/>
              <a:ext cx="1933697" cy="1933697"/>
              <a:chOff x="1374358" y="4159955"/>
              <a:chExt cx="1721818" cy="1721818"/>
            </a:xfrm>
          </p:grpSpPr>
          <p:sp>
            <p:nvSpPr>
              <p:cNvPr id="15" name="Oval 14">
                <a:extLst>
                  <a:ext uri="{FF2B5EF4-FFF2-40B4-BE49-F238E27FC236}">
                    <a16:creationId xmlns:a16="http://schemas.microsoft.com/office/drawing/2014/main" id="{50ACC2AA-6FE7-4B97-8E36-8F12BD2475B1}"/>
                  </a:ext>
                </a:extLst>
              </p:cNvPr>
              <p:cNvSpPr/>
              <p:nvPr/>
            </p:nvSpPr>
            <p:spPr>
              <a:xfrm>
                <a:off x="1606670" y="4381500"/>
                <a:ext cx="933450" cy="93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p>
            </p:txBody>
          </p:sp>
          <p:pic>
            <p:nvPicPr>
              <p:cNvPr id="16" name="Graphic 15" descr="Magnifying glass">
                <a:extLst>
                  <a:ext uri="{FF2B5EF4-FFF2-40B4-BE49-F238E27FC236}">
                    <a16:creationId xmlns:a16="http://schemas.microsoft.com/office/drawing/2014/main" id="{087FD6B2-395E-4C9C-9CFA-69496EA990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4358" y="4159955"/>
                <a:ext cx="1721818" cy="1721818"/>
              </a:xfrm>
              <a:prstGeom prst="rect">
                <a:avLst/>
              </a:prstGeom>
            </p:spPr>
          </p:pic>
          <p:pic>
            <p:nvPicPr>
              <p:cNvPr id="17" name="Graphic 16" descr="Checkmark">
                <a:extLst>
                  <a:ext uri="{FF2B5EF4-FFF2-40B4-BE49-F238E27FC236}">
                    <a16:creationId xmlns:a16="http://schemas.microsoft.com/office/drawing/2014/main" id="{CC44754D-7C25-4164-934F-B1CE4BB16C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7954" y="4239377"/>
                <a:ext cx="1009845" cy="1009845"/>
              </a:xfrm>
              <a:prstGeom prst="rect">
                <a:avLst/>
              </a:prstGeom>
              <a:effectLst>
                <a:outerShdw blurRad="50800" dist="38100" dir="5400000" algn="t" rotWithShape="0">
                  <a:prstClr val="black">
                    <a:alpha val="55000"/>
                  </a:prstClr>
                </a:outerShdw>
              </a:effectLst>
            </p:spPr>
          </p:pic>
        </p:grpSp>
      </p:grpSp>
      <p:grpSp>
        <p:nvGrpSpPr>
          <p:cNvPr id="18" name="Group 17">
            <a:extLst>
              <a:ext uri="{FF2B5EF4-FFF2-40B4-BE49-F238E27FC236}">
                <a16:creationId xmlns:a16="http://schemas.microsoft.com/office/drawing/2014/main" id="{43B780D3-44AC-4B1E-BEF2-7B072F73D701}"/>
              </a:ext>
            </a:extLst>
          </p:cNvPr>
          <p:cNvGrpSpPr/>
          <p:nvPr/>
        </p:nvGrpSpPr>
        <p:grpSpPr>
          <a:xfrm>
            <a:off x="3325949" y="867473"/>
            <a:ext cx="5558551" cy="1527819"/>
            <a:chOff x="3453749" y="1837379"/>
            <a:chExt cx="5503069" cy="1449230"/>
          </a:xfrm>
        </p:grpSpPr>
        <p:grpSp>
          <p:nvGrpSpPr>
            <p:cNvPr id="19" name="Group 18">
              <a:extLst>
                <a:ext uri="{FF2B5EF4-FFF2-40B4-BE49-F238E27FC236}">
                  <a16:creationId xmlns:a16="http://schemas.microsoft.com/office/drawing/2014/main" id="{C72F6764-0260-4D41-B503-81418BDBBE0A}"/>
                </a:ext>
              </a:extLst>
            </p:cNvPr>
            <p:cNvGrpSpPr/>
            <p:nvPr/>
          </p:nvGrpSpPr>
          <p:grpSpPr>
            <a:xfrm>
              <a:off x="3974824" y="1975367"/>
              <a:ext cx="2202816" cy="1150824"/>
              <a:chOff x="8921977" y="1500204"/>
              <a:chExt cx="2937088" cy="1534430"/>
            </a:xfrm>
          </p:grpSpPr>
          <p:sp>
            <p:nvSpPr>
              <p:cNvPr id="29" name="TextBox 28">
                <a:extLst>
                  <a:ext uri="{FF2B5EF4-FFF2-40B4-BE49-F238E27FC236}">
                    <a16:creationId xmlns:a16="http://schemas.microsoft.com/office/drawing/2014/main" id="{8F47BA48-DC01-4826-9B72-A6BBAD324F3D}"/>
                  </a:ext>
                </a:extLst>
              </p:cNvPr>
              <p:cNvSpPr txBox="1"/>
              <p:nvPr/>
            </p:nvSpPr>
            <p:spPr>
              <a:xfrm>
                <a:off x="8921977" y="1500204"/>
                <a:ext cx="2937088" cy="428185"/>
              </a:xfrm>
              <a:prstGeom prst="rect">
                <a:avLst/>
              </a:prstGeom>
              <a:noFill/>
            </p:spPr>
            <p:txBody>
              <a:bodyPr wrap="square" lIns="0" rIns="0" rtlCol="0" anchor="b">
                <a:spAutoFit/>
              </a:bodyPr>
              <a:lstStyle/>
              <a:p>
                <a:r>
                  <a:rPr lang="en-US" sz="1600" b="1" noProof="1">
                    <a:solidFill>
                      <a:schemeClr val="lt1"/>
                    </a:solidFill>
                    <a:latin typeface="Nunito"/>
                  </a:rPr>
                  <a:t>Mathematics</a:t>
                </a:r>
              </a:p>
            </p:txBody>
          </p:sp>
          <p:sp>
            <p:nvSpPr>
              <p:cNvPr id="30" name="TextBox 29">
                <a:extLst>
                  <a:ext uri="{FF2B5EF4-FFF2-40B4-BE49-F238E27FC236}">
                    <a16:creationId xmlns:a16="http://schemas.microsoft.com/office/drawing/2014/main" id="{6BD9D0DE-8CD3-4212-8F62-872CB343C302}"/>
                  </a:ext>
                </a:extLst>
              </p:cNvPr>
              <p:cNvSpPr txBox="1"/>
              <p:nvPr/>
            </p:nvSpPr>
            <p:spPr>
              <a:xfrm>
                <a:off x="8929772" y="1798736"/>
                <a:ext cx="2929293" cy="1235898"/>
              </a:xfrm>
              <a:prstGeom prst="rect">
                <a:avLst/>
              </a:prstGeom>
              <a:noFill/>
            </p:spPr>
            <p:txBody>
              <a:bodyPr wrap="square" lIns="0" rIns="0" rtlCol="0" anchor="t">
                <a:spAutoFit/>
              </a:bodyPr>
              <a:lstStyle/>
              <a:p>
                <a:pPr marL="171450" indent="-171450">
                  <a:spcAft>
                    <a:spcPts val="600"/>
                  </a:spcAft>
                  <a:buFont typeface="Arial" panose="020B0604020202020204" pitchFamily="34" charset="0"/>
                  <a:buChar char="•"/>
                </a:pPr>
                <a:r>
                  <a:rPr lang="en-US" sz="1050" noProof="1">
                    <a:solidFill>
                      <a:schemeClr val="lt1"/>
                    </a:solidFill>
                    <a:latin typeface="Nunito"/>
                  </a:rPr>
                  <a:t>To understand the technicality behind the ML and DL models </a:t>
                </a:r>
              </a:p>
              <a:p>
                <a:pPr marL="171450" indent="-171450">
                  <a:spcAft>
                    <a:spcPts val="600"/>
                  </a:spcAft>
                  <a:buFont typeface="Arial" panose="020B0604020202020204" pitchFamily="34" charset="0"/>
                  <a:buChar char="•"/>
                </a:pPr>
                <a:r>
                  <a:rPr lang="en-US" sz="1050" noProof="1">
                    <a:solidFill>
                      <a:schemeClr val="lt1"/>
                    </a:solidFill>
                    <a:latin typeface="Nunito"/>
                  </a:rPr>
                  <a:t>Topics like – Linear Algebra, Calculus, Set theory, discrete theory</a:t>
                </a:r>
              </a:p>
            </p:txBody>
          </p:sp>
        </p:grpSp>
        <p:grpSp>
          <p:nvGrpSpPr>
            <p:cNvPr id="20" name="Group 19">
              <a:extLst>
                <a:ext uri="{FF2B5EF4-FFF2-40B4-BE49-F238E27FC236}">
                  <a16:creationId xmlns:a16="http://schemas.microsoft.com/office/drawing/2014/main" id="{D40B64B1-0A2A-4D60-A872-831EAF78E9A4}"/>
                </a:ext>
              </a:extLst>
            </p:cNvPr>
            <p:cNvGrpSpPr/>
            <p:nvPr/>
          </p:nvGrpSpPr>
          <p:grpSpPr>
            <a:xfrm>
              <a:off x="3453749" y="1837379"/>
              <a:ext cx="518152" cy="491423"/>
              <a:chOff x="4604998" y="1306838"/>
              <a:chExt cx="690869" cy="655231"/>
            </a:xfrm>
          </p:grpSpPr>
          <p:sp>
            <p:nvSpPr>
              <p:cNvPr id="27" name="Oval 26">
                <a:extLst>
                  <a:ext uri="{FF2B5EF4-FFF2-40B4-BE49-F238E27FC236}">
                    <a16:creationId xmlns:a16="http://schemas.microsoft.com/office/drawing/2014/main" id="{FBDC6B14-CBC0-4135-B046-3351BBA0AFEF}"/>
                  </a:ext>
                </a:extLst>
              </p:cNvPr>
              <p:cNvSpPr/>
              <p:nvPr/>
            </p:nvSpPr>
            <p:spPr>
              <a:xfrm>
                <a:off x="4604998" y="1404692"/>
                <a:ext cx="557377" cy="5573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28" name="Graphic 27" descr="Checkmark">
                <a:extLst>
                  <a:ext uri="{FF2B5EF4-FFF2-40B4-BE49-F238E27FC236}">
                    <a16:creationId xmlns:a16="http://schemas.microsoft.com/office/drawing/2014/main" id="{1DE0A77A-52FB-4B44-B33E-D72872C32E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8672" y="1306838"/>
                <a:ext cx="627195" cy="627195"/>
              </a:xfrm>
              <a:prstGeom prst="rect">
                <a:avLst/>
              </a:prstGeom>
            </p:spPr>
          </p:pic>
        </p:grpSp>
        <p:grpSp>
          <p:nvGrpSpPr>
            <p:cNvPr id="21" name="Group 20">
              <a:extLst>
                <a:ext uri="{FF2B5EF4-FFF2-40B4-BE49-F238E27FC236}">
                  <a16:creationId xmlns:a16="http://schemas.microsoft.com/office/drawing/2014/main" id="{918E931E-B444-462D-853E-10503A80CFBA}"/>
                </a:ext>
              </a:extLst>
            </p:cNvPr>
            <p:cNvGrpSpPr/>
            <p:nvPr/>
          </p:nvGrpSpPr>
          <p:grpSpPr>
            <a:xfrm>
              <a:off x="6754002" y="1975365"/>
              <a:ext cx="2202816" cy="1311244"/>
              <a:chOff x="8921977" y="1500204"/>
              <a:chExt cx="2937088" cy="1748330"/>
            </a:xfrm>
          </p:grpSpPr>
          <p:sp>
            <p:nvSpPr>
              <p:cNvPr id="25" name="TextBox 24">
                <a:extLst>
                  <a:ext uri="{FF2B5EF4-FFF2-40B4-BE49-F238E27FC236}">
                    <a16:creationId xmlns:a16="http://schemas.microsoft.com/office/drawing/2014/main" id="{83C47C57-0671-48CD-A249-0A66AF5AFA77}"/>
                  </a:ext>
                </a:extLst>
              </p:cNvPr>
              <p:cNvSpPr txBox="1"/>
              <p:nvPr/>
            </p:nvSpPr>
            <p:spPr>
              <a:xfrm>
                <a:off x="8921977" y="1500204"/>
                <a:ext cx="2937088" cy="428186"/>
              </a:xfrm>
              <a:prstGeom prst="rect">
                <a:avLst/>
              </a:prstGeom>
              <a:noFill/>
            </p:spPr>
            <p:txBody>
              <a:bodyPr wrap="square" lIns="0" rIns="0" rtlCol="0" anchor="b">
                <a:spAutoFit/>
              </a:bodyPr>
              <a:lstStyle/>
              <a:p>
                <a:r>
                  <a:rPr lang="en-US" sz="1600" b="1" noProof="1">
                    <a:solidFill>
                      <a:schemeClr val="lt1"/>
                    </a:solidFill>
                    <a:latin typeface="Nunito"/>
                  </a:rPr>
                  <a:t>Statistics</a:t>
                </a:r>
              </a:p>
            </p:txBody>
          </p:sp>
          <p:sp>
            <p:nvSpPr>
              <p:cNvPr id="26" name="TextBox 25">
                <a:extLst>
                  <a:ext uri="{FF2B5EF4-FFF2-40B4-BE49-F238E27FC236}">
                    <a16:creationId xmlns:a16="http://schemas.microsoft.com/office/drawing/2014/main" id="{243B3693-F427-49EA-B0E5-61EA4E1198FD}"/>
                  </a:ext>
                </a:extLst>
              </p:cNvPr>
              <p:cNvSpPr txBox="1"/>
              <p:nvPr/>
            </p:nvSpPr>
            <p:spPr>
              <a:xfrm>
                <a:off x="8929772" y="1808274"/>
                <a:ext cx="2929293" cy="1440260"/>
              </a:xfrm>
              <a:prstGeom prst="rect">
                <a:avLst/>
              </a:prstGeom>
              <a:noFill/>
            </p:spPr>
            <p:txBody>
              <a:bodyPr wrap="square" lIns="0" rIns="0" rtlCol="0" anchor="t">
                <a:spAutoFit/>
              </a:bodyPr>
              <a:lstStyle/>
              <a:p>
                <a:pPr marL="171450" indent="-171450">
                  <a:spcAft>
                    <a:spcPts val="600"/>
                  </a:spcAft>
                  <a:buFont typeface="Arial" panose="020B0604020202020204" pitchFamily="34" charset="0"/>
                  <a:buChar char="•"/>
                </a:pPr>
                <a:r>
                  <a:rPr lang="en-US" sz="1050" noProof="1">
                    <a:solidFill>
                      <a:schemeClr val="lt1"/>
                    </a:solidFill>
                    <a:latin typeface="Nunito"/>
                  </a:rPr>
                  <a:t>To understand the basis of Data Science and helps in interpretation</a:t>
                </a:r>
              </a:p>
              <a:p>
                <a:pPr marL="171450" indent="-171450">
                  <a:spcAft>
                    <a:spcPts val="600"/>
                  </a:spcAft>
                  <a:buFont typeface="Arial" panose="020B0604020202020204" pitchFamily="34" charset="0"/>
                  <a:buChar char="•"/>
                </a:pPr>
                <a:r>
                  <a:rPr lang="en-US" sz="1050" noProof="1">
                    <a:solidFill>
                      <a:schemeClr val="lt1"/>
                    </a:solidFill>
                    <a:latin typeface="Nunito"/>
                  </a:rPr>
                  <a:t>Topics like – Probability Theory, Basic Statistics, Hypothesis Testing etc. </a:t>
                </a:r>
              </a:p>
            </p:txBody>
          </p:sp>
        </p:grpSp>
        <p:grpSp>
          <p:nvGrpSpPr>
            <p:cNvPr id="22" name="Group 21">
              <a:extLst>
                <a:ext uri="{FF2B5EF4-FFF2-40B4-BE49-F238E27FC236}">
                  <a16:creationId xmlns:a16="http://schemas.microsoft.com/office/drawing/2014/main" id="{31A21484-84F9-45C6-A429-A4A755644225}"/>
                </a:ext>
              </a:extLst>
            </p:cNvPr>
            <p:cNvGrpSpPr/>
            <p:nvPr/>
          </p:nvGrpSpPr>
          <p:grpSpPr>
            <a:xfrm>
              <a:off x="6232927" y="1837379"/>
              <a:ext cx="518152" cy="491423"/>
              <a:chOff x="4604998" y="1306838"/>
              <a:chExt cx="690869" cy="655231"/>
            </a:xfrm>
          </p:grpSpPr>
          <p:sp>
            <p:nvSpPr>
              <p:cNvPr id="23" name="Oval 22">
                <a:extLst>
                  <a:ext uri="{FF2B5EF4-FFF2-40B4-BE49-F238E27FC236}">
                    <a16:creationId xmlns:a16="http://schemas.microsoft.com/office/drawing/2014/main" id="{D602A387-067C-4C81-925E-1464E07D8333}"/>
                  </a:ext>
                </a:extLst>
              </p:cNvPr>
              <p:cNvSpPr/>
              <p:nvPr/>
            </p:nvSpPr>
            <p:spPr>
              <a:xfrm>
                <a:off x="4604998" y="1404692"/>
                <a:ext cx="557377" cy="5573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24" name="Graphic 23" descr="Checkmark">
                <a:extLst>
                  <a:ext uri="{FF2B5EF4-FFF2-40B4-BE49-F238E27FC236}">
                    <a16:creationId xmlns:a16="http://schemas.microsoft.com/office/drawing/2014/main" id="{72335C70-9A1E-4BEC-8D98-B03361838D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8672" y="1306838"/>
                <a:ext cx="627195" cy="627195"/>
              </a:xfrm>
              <a:prstGeom prst="rect">
                <a:avLst/>
              </a:prstGeom>
            </p:spPr>
          </p:pic>
        </p:grpSp>
      </p:grpSp>
      <p:grpSp>
        <p:nvGrpSpPr>
          <p:cNvPr id="44" name="Group 43">
            <a:extLst>
              <a:ext uri="{FF2B5EF4-FFF2-40B4-BE49-F238E27FC236}">
                <a16:creationId xmlns:a16="http://schemas.microsoft.com/office/drawing/2014/main" id="{C8FCB888-9586-4B59-BCC2-D29D81361D23}"/>
              </a:ext>
            </a:extLst>
          </p:cNvPr>
          <p:cNvGrpSpPr/>
          <p:nvPr/>
        </p:nvGrpSpPr>
        <p:grpSpPr>
          <a:xfrm>
            <a:off x="3353871" y="2263236"/>
            <a:ext cx="5558551" cy="1241495"/>
            <a:chOff x="3453749" y="1837379"/>
            <a:chExt cx="5503069" cy="1177635"/>
          </a:xfrm>
        </p:grpSpPr>
        <p:grpSp>
          <p:nvGrpSpPr>
            <p:cNvPr id="45" name="Group 44">
              <a:extLst>
                <a:ext uri="{FF2B5EF4-FFF2-40B4-BE49-F238E27FC236}">
                  <a16:creationId xmlns:a16="http://schemas.microsoft.com/office/drawing/2014/main" id="{6C8B76A9-3E8A-45CE-94CA-B1A372B3036D}"/>
                </a:ext>
              </a:extLst>
            </p:cNvPr>
            <p:cNvGrpSpPr/>
            <p:nvPr/>
          </p:nvGrpSpPr>
          <p:grpSpPr>
            <a:xfrm>
              <a:off x="3974824" y="1975366"/>
              <a:ext cx="2202816" cy="1039648"/>
              <a:chOff x="8921977" y="1500204"/>
              <a:chExt cx="2937088" cy="1386197"/>
            </a:xfrm>
          </p:grpSpPr>
          <p:sp>
            <p:nvSpPr>
              <p:cNvPr id="55" name="TextBox 54">
                <a:extLst>
                  <a:ext uri="{FF2B5EF4-FFF2-40B4-BE49-F238E27FC236}">
                    <a16:creationId xmlns:a16="http://schemas.microsoft.com/office/drawing/2014/main" id="{A20E3425-51D5-4428-9CA6-E4DC6A76EAEC}"/>
                  </a:ext>
                </a:extLst>
              </p:cNvPr>
              <p:cNvSpPr txBox="1"/>
              <p:nvPr/>
            </p:nvSpPr>
            <p:spPr>
              <a:xfrm>
                <a:off x="8921977" y="1500204"/>
                <a:ext cx="2937088" cy="428185"/>
              </a:xfrm>
              <a:prstGeom prst="rect">
                <a:avLst/>
              </a:prstGeom>
              <a:noFill/>
            </p:spPr>
            <p:txBody>
              <a:bodyPr wrap="square" lIns="0" rIns="0" rtlCol="0" anchor="b">
                <a:spAutoFit/>
              </a:bodyPr>
              <a:lstStyle/>
              <a:p>
                <a:r>
                  <a:rPr lang="en-US" sz="1600" b="1" noProof="1">
                    <a:solidFill>
                      <a:schemeClr val="lt1"/>
                    </a:solidFill>
                    <a:latin typeface="Nunito"/>
                  </a:rPr>
                  <a:t>Programming</a:t>
                </a:r>
              </a:p>
            </p:txBody>
          </p:sp>
          <p:sp>
            <p:nvSpPr>
              <p:cNvPr id="56" name="TextBox 55">
                <a:extLst>
                  <a:ext uri="{FF2B5EF4-FFF2-40B4-BE49-F238E27FC236}">
                    <a16:creationId xmlns:a16="http://schemas.microsoft.com/office/drawing/2014/main" id="{5E35BB00-28C9-41E0-A420-3EB9F8E1AB38}"/>
                  </a:ext>
                </a:extLst>
              </p:cNvPr>
              <p:cNvSpPr txBox="1"/>
              <p:nvPr/>
            </p:nvSpPr>
            <p:spPr>
              <a:xfrm>
                <a:off x="8929772" y="1854864"/>
                <a:ext cx="2929293" cy="1031537"/>
              </a:xfrm>
              <a:prstGeom prst="rect">
                <a:avLst/>
              </a:prstGeom>
              <a:noFill/>
            </p:spPr>
            <p:txBody>
              <a:bodyPr wrap="square" lIns="0" rIns="0" rtlCol="0" anchor="t">
                <a:spAutoFit/>
              </a:bodyPr>
              <a:lstStyle/>
              <a:p>
                <a:pPr marL="171450" indent="-171450">
                  <a:spcAft>
                    <a:spcPts val="600"/>
                  </a:spcAft>
                  <a:buFont typeface="Arial" panose="020B0604020202020204" pitchFamily="34" charset="0"/>
                  <a:buChar char="•"/>
                </a:pPr>
                <a:r>
                  <a:rPr lang="en-US" sz="1050" noProof="1">
                    <a:solidFill>
                      <a:schemeClr val="lt1"/>
                    </a:solidFill>
                    <a:latin typeface="Nunito"/>
                  </a:rPr>
                  <a:t>To code behind the data and ML models</a:t>
                </a:r>
              </a:p>
              <a:p>
                <a:pPr marL="171450" indent="-171450">
                  <a:spcAft>
                    <a:spcPts val="600"/>
                  </a:spcAft>
                  <a:buFont typeface="Arial" panose="020B0604020202020204" pitchFamily="34" charset="0"/>
                  <a:buChar char="•"/>
                </a:pPr>
                <a:r>
                  <a:rPr lang="en-US" sz="1050" noProof="1">
                    <a:solidFill>
                      <a:schemeClr val="lt1"/>
                    </a:solidFill>
                    <a:latin typeface="Nunito"/>
                  </a:rPr>
                  <a:t>Tools like – Python/R/SAS, SQL, Cloud platforms</a:t>
                </a:r>
              </a:p>
            </p:txBody>
          </p:sp>
        </p:grpSp>
        <p:grpSp>
          <p:nvGrpSpPr>
            <p:cNvPr id="46" name="Group 45">
              <a:extLst>
                <a:ext uri="{FF2B5EF4-FFF2-40B4-BE49-F238E27FC236}">
                  <a16:creationId xmlns:a16="http://schemas.microsoft.com/office/drawing/2014/main" id="{85123C04-114C-4977-A958-0947E9D7A87F}"/>
                </a:ext>
              </a:extLst>
            </p:cNvPr>
            <p:cNvGrpSpPr/>
            <p:nvPr/>
          </p:nvGrpSpPr>
          <p:grpSpPr>
            <a:xfrm>
              <a:off x="3453749" y="1837379"/>
              <a:ext cx="518152" cy="491423"/>
              <a:chOff x="4604998" y="1306838"/>
              <a:chExt cx="690869" cy="655231"/>
            </a:xfrm>
          </p:grpSpPr>
          <p:sp>
            <p:nvSpPr>
              <p:cNvPr id="53" name="Oval 52">
                <a:extLst>
                  <a:ext uri="{FF2B5EF4-FFF2-40B4-BE49-F238E27FC236}">
                    <a16:creationId xmlns:a16="http://schemas.microsoft.com/office/drawing/2014/main" id="{FC3720B6-D742-4980-80D5-5F7AD8FB8C41}"/>
                  </a:ext>
                </a:extLst>
              </p:cNvPr>
              <p:cNvSpPr/>
              <p:nvPr/>
            </p:nvSpPr>
            <p:spPr>
              <a:xfrm>
                <a:off x="4604998" y="1404692"/>
                <a:ext cx="557377" cy="5573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54" name="Graphic 53" descr="Checkmark">
                <a:extLst>
                  <a:ext uri="{FF2B5EF4-FFF2-40B4-BE49-F238E27FC236}">
                    <a16:creationId xmlns:a16="http://schemas.microsoft.com/office/drawing/2014/main" id="{21E3358E-3186-4514-A25E-8498EF2F3D8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8672" y="1306838"/>
                <a:ext cx="627195" cy="627195"/>
              </a:xfrm>
              <a:prstGeom prst="rect">
                <a:avLst/>
              </a:prstGeom>
            </p:spPr>
          </p:pic>
        </p:grpSp>
        <p:grpSp>
          <p:nvGrpSpPr>
            <p:cNvPr id="47" name="Group 46">
              <a:extLst>
                <a:ext uri="{FF2B5EF4-FFF2-40B4-BE49-F238E27FC236}">
                  <a16:creationId xmlns:a16="http://schemas.microsoft.com/office/drawing/2014/main" id="{9FEB89C0-3EBE-47EA-9C47-9D7FC9A4B2C9}"/>
                </a:ext>
              </a:extLst>
            </p:cNvPr>
            <p:cNvGrpSpPr/>
            <p:nvPr/>
          </p:nvGrpSpPr>
          <p:grpSpPr>
            <a:xfrm>
              <a:off x="6754002" y="1975365"/>
              <a:ext cx="2202816" cy="1026755"/>
              <a:chOff x="8921977" y="1500204"/>
              <a:chExt cx="2937088" cy="1369011"/>
            </a:xfrm>
          </p:grpSpPr>
          <p:sp>
            <p:nvSpPr>
              <p:cNvPr id="51" name="TextBox 50">
                <a:extLst>
                  <a:ext uri="{FF2B5EF4-FFF2-40B4-BE49-F238E27FC236}">
                    <a16:creationId xmlns:a16="http://schemas.microsoft.com/office/drawing/2014/main" id="{19DDD0C5-1557-4A89-9222-FE088B4B2ADE}"/>
                  </a:ext>
                </a:extLst>
              </p:cNvPr>
              <p:cNvSpPr txBox="1"/>
              <p:nvPr/>
            </p:nvSpPr>
            <p:spPr>
              <a:xfrm>
                <a:off x="8921977" y="1500204"/>
                <a:ext cx="2937088" cy="428186"/>
              </a:xfrm>
              <a:prstGeom prst="rect">
                <a:avLst/>
              </a:prstGeom>
              <a:noFill/>
            </p:spPr>
            <p:txBody>
              <a:bodyPr wrap="square" lIns="0" rIns="0" rtlCol="0" anchor="b">
                <a:spAutoFit/>
              </a:bodyPr>
              <a:lstStyle/>
              <a:p>
                <a:r>
                  <a:rPr lang="en-US" sz="1600" b="1" noProof="1">
                    <a:solidFill>
                      <a:schemeClr val="lt1"/>
                    </a:solidFill>
                    <a:latin typeface="Nunito"/>
                  </a:rPr>
                  <a:t>Analytical Thinking</a:t>
                </a:r>
              </a:p>
            </p:txBody>
          </p:sp>
          <p:sp>
            <p:nvSpPr>
              <p:cNvPr id="52" name="TextBox 51">
                <a:extLst>
                  <a:ext uri="{FF2B5EF4-FFF2-40B4-BE49-F238E27FC236}">
                    <a16:creationId xmlns:a16="http://schemas.microsoft.com/office/drawing/2014/main" id="{5C2BCBBA-890D-4F35-9E78-3497A2EC03CD}"/>
                  </a:ext>
                </a:extLst>
              </p:cNvPr>
              <p:cNvSpPr txBox="1"/>
              <p:nvPr/>
            </p:nvSpPr>
            <p:spPr>
              <a:xfrm>
                <a:off x="8929772" y="1837678"/>
                <a:ext cx="2929293" cy="1031537"/>
              </a:xfrm>
              <a:prstGeom prst="rect">
                <a:avLst/>
              </a:prstGeom>
              <a:noFill/>
            </p:spPr>
            <p:txBody>
              <a:bodyPr wrap="square" lIns="0" rIns="0" rtlCol="0" anchor="t">
                <a:spAutoFit/>
              </a:bodyPr>
              <a:lstStyle/>
              <a:p>
                <a:pPr marL="171450" indent="-171450">
                  <a:spcAft>
                    <a:spcPts val="600"/>
                  </a:spcAft>
                  <a:buFont typeface="Arial" panose="020B0604020202020204" pitchFamily="34" charset="0"/>
                  <a:buChar char="•"/>
                </a:pPr>
                <a:r>
                  <a:rPr lang="en-US" sz="1050" noProof="1">
                    <a:solidFill>
                      <a:schemeClr val="lt1"/>
                    </a:solidFill>
                    <a:latin typeface="Nunito"/>
                  </a:rPr>
                  <a:t>Problem solving approach</a:t>
                </a:r>
              </a:p>
              <a:p>
                <a:pPr marL="171450" indent="-171450">
                  <a:spcAft>
                    <a:spcPts val="600"/>
                  </a:spcAft>
                  <a:buFont typeface="Arial" panose="020B0604020202020204" pitchFamily="34" charset="0"/>
                  <a:buChar char="•"/>
                </a:pPr>
                <a:r>
                  <a:rPr lang="en-US" sz="1050" noProof="1">
                    <a:solidFill>
                      <a:schemeClr val="lt1"/>
                    </a:solidFill>
                    <a:latin typeface="Nunito"/>
                  </a:rPr>
                  <a:t>Creating/Analytical thinking to formulate solution of the business probelm</a:t>
                </a:r>
              </a:p>
            </p:txBody>
          </p:sp>
        </p:grpSp>
        <p:grpSp>
          <p:nvGrpSpPr>
            <p:cNvPr id="48" name="Group 47">
              <a:extLst>
                <a:ext uri="{FF2B5EF4-FFF2-40B4-BE49-F238E27FC236}">
                  <a16:creationId xmlns:a16="http://schemas.microsoft.com/office/drawing/2014/main" id="{C46AB674-76E3-48C6-B9C1-442529409167}"/>
                </a:ext>
              </a:extLst>
            </p:cNvPr>
            <p:cNvGrpSpPr/>
            <p:nvPr/>
          </p:nvGrpSpPr>
          <p:grpSpPr>
            <a:xfrm>
              <a:off x="6232927" y="1837379"/>
              <a:ext cx="518152" cy="491423"/>
              <a:chOff x="4604998" y="1306838"/>
              <a:chExt cx="690869" cy="655231"/>
            </a:xfrm>
          </p:grpSpPr>
          <p:sp>
            <p:nvSpPr>
              <p:cNvPr id="49" name="Oval 48">
                <a:extLst>
                  <a:ext uri="{FF2B5EF4-FFF2-40B4-BE49-F238E27FC236}">
                    <a16:creationId xmlns:a16="http://schemas.microsoft.com/office/drawing/2014/main" id="{B4846CD2-9F99-47C7-9853-730B9BD3D94D}"/>
                  </a:ext>
                </a:extLst>
              </p:cNvPr>
              <p:cNvSpPr/>
              <p:nvPr/>
            </p:nvSpPr>
            <p:spPr>
              <a:xfrm>
                <a:off x="4604998" y="1404692"/>
                <a:ext cx="557377" cy="5573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50" name="Graphic 49" descr="Checkmark">
                <a:extLst>
                  <a:ext uri="{FF2B5EF4-FFF2-40B4-BE49-F238E27FC236}">
                    <a16:creationId xmlns:a16="http://schemas.microsoft.com/office/drawing/2014/main" id="{48061AE0-E7D4-4B65-A1D7-136DC47A91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8672" y="1306838"/>
                <a:ext cx="627195" cy="627195"/>
              </a:xfrm>
              <a:prstGeom prst="rect">
                <a:avLst/>
              </a:prstGeom>
            </p:spPr>
          </p:pic>
        </p:grpSp>
      </p:grpSp>
      <p:sp>
        <p:nvSpPr>
          <p:cNvPr id="58" name="Google Shape;292;p15">
            <a:extLst>
              <a:ext uri="{FF2B5EF4-FFF2-40B4-BE49-F238E27FC236}">
                <a16:creationId xmlns:a16="http://schemas.microsoft.com/office/drawing/2014/main" id="{236FDDBC-5141-4088-B63D-A15318770F0E}"/>
              </a:ext>
            </a:extLst>
          </p:cNvPr>
          <p:cNvSpPr txBox="1">
            <a:spLocks noGrp="1"/>
          </p:cNvSpPr>
          <p:nvPr>
            <p:ph type="subTitle" idx="1"/>
          </p:nvPr>
        </p:nvSpPr>
        <p:spPr>
          <a:xfrm>
            <a:off x="259500" y="556233"/>
            <a:ext cx="8884500" cy="417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Key skills required to learn Data Science and be in the industry</a:t>
            </a:r>
            <a:endParaRPr dirty="0"/>
          </a:p>
        </p:txBody>
      </p:sp>
      <p:grpSp>
        <p:nvGrpSpPr>
          <p:cNvPr id="59" name="Group 58">
            <a:extLst>
              <a:ext uri="{FF2B5EF4-FFF2-40B4-BE49-F238E27FC236}">
                <a16:creationId xmlns:a16="http://schemas.microsoft.com/office/drawing/2014/main" id="{CBC7CCBC-0BAA-41EA-B653-C9CC3FD257A6}"/>
              </a:ext>
            </a:extLst>
          </p:cNvPr>
          <p:cNvGrpSpPr/>
          <p:nvPr/>
        </p:nvGrpSpPr>
        <p:grpSpPr>
          <a:xfrm>
            <a:off x="3453749" y="3433904"/>
            <a:ext cx="5558551" cy="1378437"/>
            <a:chOff x="3453749" y="1837379"/>
            <a:chExt cx="5503069" cy="1307530"/>
          </a:xfrm>
        </p:grpSpPr>
        <p:grpSp>
          <p:nvGrpSpPr>
            <p:cNvPr id="60" name="Group 59">
              <a:extLst>
                <a:ext uri="{FF2B5EF4-FFF2-40B4-BE49-F238E27FC236}">
                  <a16:creationId xmlns:a16="http://schemas.microsoft.com/office/drawing/2014/main" id="{C2ACE9FF-4ABC-4949-B47C-C06767F6654B}"/>
                </a:ext>
              </a:extLst>
            </p:cNvPr>
            <p:cNvGrpSpPr/>
            <p:nvPr/>
          </p:nvGrpSpPr>
          <p:grpSpPr>
            <a:xfrm>
              <a:off x="3974824" y="1975367"/>
              <a:ext cx="2297090" cy="1169542"/>
              <a:chOff x="8921978" y="1500204"/>
              <a:chExt cx="3062787" cy="1559389"/>
            </a:xfrm>
          </p:grpSpPr>
          <p:sp>
            <p:nvSpPr>
              <p:cNvPr id="70" name="TextBox 69">
                <a:extLst>
                  <a:ext uri="{FF2B5EF4-FFF2-40B4-BE49-F238E27FC236}">
                    <a16:creationId xmlns:a16="http://schemas.microsoft.com/office/drawing/2014/main" id="{5D52613D-7703-46F5-A64B-CFF11E1C23DC}"/>
                  </a:ext>
                </a:extLst>
              </p:cNvPr>
              <p:cNvSpPr txBox="1"/>
              <p:nvPr/>
            </p:nvSpPr>
            <p:spPr>
              <a:xfrm>
                <a:off x="8921978" y="1500204"/>
                <a:ext cx="3062787" cy="428185"/>
              </a:xfrm>
              <a:prstGeom prst="rect">
                <a:avLst/>
              </a:prstGeom>
              <a:noFill/>
            </p:spPr>
            <p:txBody>
              <a:bodyPr wrap="square" lIns="0" rIns="0" rtlCol="0" anchor="b">
                <a:spAutoFit/>
              </a:bodyPr>
              <a:lstStyle/>
              <a:p>
                <a:r>
                  <a:rPr lang="en-US" sz="1600" b="1" noProof="1">
                    <a:solidFill>
                      <a:schemeClr val="lt1"/>
                    </a:solidFill>
                    <a:latin typeface="Nunito"/>
                  </a:rPr>
                  <a:t>Education</a:t>
                </a:r>
              </a:p>
            </p:txBody>
          </p:sp>
          <p:sp>
            <p:nvSpPr>
              <p:cNvPr id="71" name="TextBox 70">
                <a:extLst>
                  <a:ext uri="{FF2B5EF4-FFF2-40B4-BE49-F238E27FC236}">
                    <a16:creationId xmlns:a16="http://schemas.microsoft.com/office/drawing/2014/main" id="{D2C3144E-51BF-406E-825B-0E8A6E86035F}"/>
                  </a:ext>
                </a:extLst>
              </p:cNvPr>
              <p:cNvSpPr txBox="1"/>
              <p:nvPr/>
            </p:nvSpPr>
            <p:spPr>
              <a:xfrm>
                <a:off x="8930898" y="1823696"/>
                <a:ext cx="2929293" cy="1235897"/>
              </a:xfrm>
              <a:prstGeom prst="rect">
                <a:avLst/>
              </a:prstGeom>
              <a:noFill/>
            </p:spPr>
            <p:txBody>
              <a:bodyPr wrap="square" lIns="0" rIns="0" rtlCol="0" anchor="t">
                <a:spAutoFit/>
              </a:bodyPr>
              <a:lstStyle/>
              <a:p>
                <a:pPr marL="171450" indent="-171450">
                  <a:spcAft>
                    <a:spcPts val="600"/>
                  </a:spcAft>
                  <a:buFont typeface="Arial" panose="020B0604020202020204" pitchFamily="34" charset="0"/>
                  <a:buChar char="•"/>
                </a:pPr>
                <a:r>
                  <a:rPr lang="en-US" sz="1050" noProof="1">
                    <a:solidFill>
                      <a:schemeClr val="lt1"/>
                    </a:solidFill>
                    <a:latin typeface="Nunito"/>
                  </a:rPr>
                  <a:t>Undergraduation – Engineering, Economics, Statistics, maths are more prevalent </a:t>
                </a:r>
              </a:p>
              <a:p>
                <a:pPr marL="171450" indent="-171450">
                  <a:spcAft>
                    <a:spcPts val="600"/>
                  </a:spcAft>
                  <a:buFont typeface="Arial" panose="020B0604020202020204" pitchFamily="34" charset="0"/>
                  <a:buChar char="•"/>
                </a:pPr>
                <a:r>
                  <a:rPr lang="en-US" sz="1050" noProof="1">
                    <a:solidFill>
                      <a:schemeClr val="lt1"/>
                    </a:solidFill>
                    <a:latin typeface="Nunito"/>
                  </a:rPr>
                  <a:t>For others + Data Science professional certificate/diploma</a:t>
                </a:r>
              </a:p>
            </p:txBody>
          </p:sp>
        </p:grpSp>
        <p:grpSp>
          <p:nvGrpSpPr>
            <p:cNvPr id="61" name="Group 60">
              <a:extLst>
                <a:ext uri="{FF2B5EF4-FFF2-40B4-BE49-F238E27FC236}">
                  <a16:creationId xmlns:a16="http://schemas.microsoft.com/office/drawing/2014/main" id="{848AA21E-FF06-4F35-9510-ACB552EA43DA}"/>
                </a:ext>
              </a:extLst>
            </p:cNvPr>
            <p:cNvGrpSpPr/>
            <p:nvPr/>
          </p:nvGrpSpPr>
          <p:grpSpPr>
            <a:xfrm>
              <a:off x="3453749" y="1837379"/>
              <a:ext cx="518152" cy="491423"/>
              <a:chOff x="4604998" y="1306838"/>
              <a:chExt cx="690869" cy="655231"/>
            </a:xfrm>
          </p:grpSpPr>
          <p:sp>
            <p:nvSpPr>
              <p:cNvPr id="68" name="Oval 67">
                <a:extLst>
                  <a:ext uri="{FF2B5EF4-FFF2-40B4-BE49-F238E27FC236}">
                    <a16:creationId xmlns:a16="http://schemas.microsoft.com/office/drawing/2014/main" id="{878AAD68-8AAE-4780-A321-15E6FC5D8AF6}"/>
                  </a:ext>
                </a:extLst>
              </p:cNvPr>
              <p:cNvSpPr/>
              <p:nvPr/>
            </p:nvSpPr>
            <p:spPr>
              <a:xfrm>
                <a:off x="4604998" y="1404692"/>
                <a:ext cx="557377" cy="5573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69" name="Graphic 68" descr="Checkmark">
                <a:extLst>
                  <a:ext uri="{FF2B5EF4-FFF2-40B4-BE49-F238E27FC236}">
                    <a16:creationId xmlns:a16="http://schemas.microsoft.com/office/drawing/2014/main" id="{EE44339B-3287-4F3C-89F9-BF95FC52BD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8672" y="1306838"/>
                <a:ext cx="627195" cy="627195"/>
              </a:xfrm>
              <a:prstGeom prst="rect">
                <a:avLst/>
              </a:prstGeom>
            </p:spPr>
          </p:pic>
        </p:grpSp>
        <p:grpSp>
          <p:nvGrpSpPr>
            <p:cNvPr id="62" name="Group 61">
              <a:extLst>
                <a:ext uri="{FF2B5EF4-FFF2-40B4-BE49-F238E27FC236}">
                  <a16:creationId xmlns:a16="http://schemas.microsoft.com/office/drawing/2014/main" id="{E74BDBFD-0E95-4F22-A078-92C987712586}"/>
                </a:ext>
              </a:extLst>
            </p:cNvPr>
            <p:cNvGrpSpPr/>
            <p:nvPr/>
          </p:nvGrpSpPr>
          <p:grpSpPr>
            <a:xfrm>
              <a:off x="6754002" y="1975365"/>
              <a:ext cx="2202816" cy="895538"/>
              <a:chOff x="8921977" y="1500204"/>
              <a:chExt cx="2937088" cy="1194054"/>
            </a:xfrm>
          </p:grpSpPr>
          <p:sp>
            <p:nvSpPr>
              <p:cNvPr id="66" name="TextBox 65">
                <a:extLst>
                  <a:ext uri="{FF2B5EF4-FFF2-40B4-BE49-F238E27FC236}">
                    <a16:creationId xmlns:a16="http://schemas.microsoft.com/office/drawing/2014/main" id="{F59D43F9-6327-4C0F-816E-E0BED70C8270}"/>
                  </a:ext>
                </a:extLst>
              </p:cNvPr>
              <p:cNvSpPr txBox="1"/>
              <p:nvPr/>
            </p:nvSpPr>
            <p:spPr>
              <a:xfrm>
                <a:off x="8921977" y="1500204"/>
                <a:ext cx="2937088" cy="428186"/>
              </a:xfrm>
              <a:prstGeom prst="rect">
                <a:avLst/>
              </a:prstGeom>
              <a:noFill/>
            </p:spPr>
            <p:txBody>
              <a:bodyPr wrap="square" lIns="0" rIns="0" rtlCol="0" anchor="b">
                <a:spAutoFit/>
              </a:bodyPr>
              <a:lstStyle/>
              <a:p>
                <a:r>
                  <a:rPr lang="en-US" sz="1600" b="1" noProof="1">
                    <a:solidFill>
                      <a:schemeClr val="lt1"/>
                    </a:solidFill>
                    <a:latin typeface="Nunito"/>
                  </a:rPr>
                  <a:t>Higher Education</a:t>
                </a:r>
              </a:p>
            </p:txBody>
          </p:sp>
          <p:sp>
            <p:nvSpPr>
              <p:cNvPr id="67" name="TextBox 66">
                <a:extLst>
                  <a:ext uri="{FF2B5EF4-FFF2-40B4-BE49-F238E27FC236}">
                    <a16:creationId xmlns:a16="http://schemas.microsoft.com/office/drawing/2014/main" id="{6895727D-D2BA-491D-9773-DDE217163487}"/>
                  </a:ext>
                </a:extLst>
              </p:cNvPr>
              <p:cNvSpPr txBox="1"/>
              <p:nvPr/>
            </p:nvSpPr>
            <p:spPr>
              <a:xfrm>
                <a:off x="8929772" y="1867080"/>
                <a:ext cx="2929293" cy="827178"/>
              </a:xfrm>
              <a:prstGeom prst="rect">
                <a:avLst/>
              </a:prstGeom>
              <a:noFill/>
            </p:spPr>
            <p:txBody>
              <a:bodyPr wrap="square" lIns="0" rIns="0" rtlCol="0" anchor="t">
                <a:spAutoFit/>
              </a:bodyPr>
              <a:lstStyle/>
              <a:p>
                <a:pPr marL="171450" indent="-171450">
                  <a:spcAft>
                    <a:spcPts val="600"/>
                  </a:spcAft>
                  <a:buFont typeface="Arial" panose="020B0604020202020204" pitchFamily="34" charset="0"/>
                  <a:buChar char="•"/>
                </a:pPr>
                <a:r>
                  <a:rPr lang="en-US" sz="1050" noProof="1">
                    <a:solidFill>
                      <a:schemeClr val="lt1"/>
                    </a:solidFill>
                    <a:latin typeface="Nunito"/>
                  </a:rPr>
                  <a:t>Doing Masters in Data Science or Compue vision</a:t>
                </a:r>
              </a:p>
              <a:p>
                <a:pPr marL="171450" indent="-171450">
                  <a:spcAft>
                    <a:spcPts val="600"/>
                  </a:spcAft>
                  <a:buFont typeface="Arial" panose="020B0604020202020204" pitchFamily="34" charset="0"/>
                  <a:buChar char="•"/>
                </a:pPr>
                <a:r>
                  <a:rPr lang="en-US" sz="1050" noProof="1">
                    <a:solidFill>
                      <a:schemeClr val="lt1"/>
                    </a:solidFill>
                    <a:latin typeface="Nunito"/>
                  </a:rPr>
                  <a:t>Post getting the experience </a:t>
                </a:r>
              </a:p>
            </p:txBody>
          </p:sp>
        </p:grpSp>
        <p:grpSp>
          <p:nvGrpSpPr>
            <p:cNvPr id="63" name="Group 62">
              <a:extLst>
                <a:ext uri="{FF2B5EF4-FFF2-40B4-BE49-F238E27FC236}">
                  <a16:creationId xmlns:a16="http://schemas.microsoft.com/office/drawing/2014/main" id="{B284BFD4-AE93-4D53-B5D2-82E4E6A64F78}"/>
                </a:ext>
              </a:extLst>
            </p:cNvPr>
            <p:cNvGrpSpPr/>
            <p:nvPr/>
          </p:nvGrpSpPr>
          <p:grpSpPr>
            <a:xfrm>
              <a:off x="6232927" y="1837379"/>
              <a:ext cx="518152" cy="491423"/>
              <a:chOff x="4604998" y="1306838"/>
              <a:chExt cx="690869" cy="655231"/>
            </a:xfrm>
          </p:grpSpPr>
          <p:sp>
            <p:nvSpPr>
              <p:cNvPr id="64" name="Oval 63">
                <a:extLst>
                  <a:ext uri="{FF2B5EF4-FFF2-40B4-BE49-F238E27FC236}">
                    <a16:creationId xmlns:a16="http://schemas.microsoft.com/office/drawing/2014/main" id="{9D68DD81-FDF1-4782-B470-9936AE950C21}"/>
                  </a:ext>
                </a:extLst>
              </p:cNvPr>
              <p:cNvSpPr/>
              <p:nvPr/>
            </p:nvSpPr>
            <p:spPr>
              <a:xfrm>
                <a:off x="4604998" y="1404692"/>
                <a:ext cx="557377" cy="5573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pic>
            <p:nvPicPr>
              <p:cNvPr id="65" name="Graphic 64" descr="Checkmark">
                <a:extLst>
                  <a:ext uri="{FF2B5EF4-FFF2-40B4-BE49-F238E27FC236}">
                    <a16:creationId xmlns:a16="http://schemas.microsoft.com/office/drawing/2014/main" id="{76C8DB57-4CBC-46A1-97A5-5FBEE886A6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8672" y="1306838"/>
                <a:ext cx="627195" cy="627195"/>
              </a:xfrm>
              <a:prstGeom prst="rect">
                <a:avLst/>
              </a:prstGeom>
            </p:spPr>
          </p:pic>
        </p:grpSp>
      </p:grpSp>
    </p:spTree>
    <p:extLst>
      <p:ext uri="{BB962C8B-B14F-4D97-AF65-F5344CB8AC3E}">
        <p14:creationId xmlns:p14="http://schemas.microsoft.com/office/powerpoint/2010/main" val="309084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p:nvPr/>
        </p:nvSpPr>
        <p:spPr>
          <a:xfrm>
            <a:off x="6399400" y="3189650"/>
            <a:ext cx="2762100" cy="205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Nunito"/>
                <a:ea typeface="Nunito"/>
                <a:cs typeface="Nunito"/>
                <a:sym typeface="Nunito"/>
              </a:rPr>
              <a:t>The role of ML Engineer is -</a:t>
            </a:r>
            <a:endParaRPr sz="130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Data Management Tools - DBMS</a:t>
            </a:r>
            <a:endParaRPr sz="130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Data Pipelines/Cubes</a:t>
            </a:r>
            <a:endParaRPr sz="130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ML Deployment</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Skills required -  </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Programming - Python/SQL/R</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ML Models (not in the all the case</a:t>
            </a:r>
            <a:endParaRPr sz="1300">
              <a:solidFill>
                <a:schemeClr val="lt1"/>
              </a:solidFill>
              <a:latin typeface="Nunito"/>
              <a:ea typeface="Nunito"/>
              <a:cs typeface="Nunito"/>
              <a:sym typeface="Nunito"/>
            </a:endParaRPr>
          </a:p>
          <a:p>
            <a:pPr marL="0" lvl="0" indent="0" algn="l" rtl="0">
              <a:spcBef>
                <a:spcPts val="5"/>
              </a:spcBef>
              <a:spcAft>
                <a:spcPts val="5"/>
              </a:spcAft>
              <a:buNone/>
            </a:pPr>
            <a:r>
              <a:rPr lang="en" sz="1300">
                <a:solidFill>
                  <a:schemeClr val="lt1"/>
                </a:solidFill>
                <a:latin typeface="Nunito"/>
                <a:ea typeface="Nunito"/>
                <a:cs typeface="Nunito"/>
                <a:sym typeface="Nunito"/>
              </a:rPr>
              <a:t>Cloud - Being utilized</a:t>
            </a:r>
            <a:endParaRPr sz="1300">
              <a:solidFill>
                <a:schemeClr val="lt1"/>
              </a:solidFill>
              <a:latin typeface="Nunito"/>
              <a:ea typeface="Nunito"/>
              <a:cs typeface="Nunito"/>
              <a:sym typeface="Nunito"/>
            </a:endParaRPr>
          </a:p>
        </p:txBody>
      </p:sp>
      <p:sp>
        <p:nvSpPr>
          <p:cNvPr id="291" name="Google Shape;291;p15"/>
          <p:cNvSpPr txBox="1">
            <a:spLocks noGrp="1"/>
          </p:cNvSpPr>
          <p:nvPr>
            <p:ph type="ctrTitle"/>
          </p:nvPr>
        </p:nvSpPr>
        <p:spPr>
          <a:xfrm>
            <a:off x="0" y="40925"/>
            <a:ext cx="91440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400"/>
              <a:t>Roles and Opportunity in Market</a:t>
            </a:r>
            <a:endParaRPr sz="3400"/>
          </a:p>
        </p:txBody>
      </p:sp>
      <p:sp>
        <p:nvSpPr>
          <p:cNvPr id="292" name="Google Shape;292;p15"/>
          <p:cNvSpPr txBox="1">
            <a:spLocks noGrp="1"/>
          </p:cNvSpPr>
          <p:nvPr>
            <p:ph type="subTitle" idx="1"/>
          </p:nvPr>
        </p:nvSpPr>
        <p:spPr>
          <a:xfrm>
            <a:off x="100825" y="694600"/>
            <a:ext cx="8884500" cy="417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Roles available in the market - To be added</a:t>
            </a:r>
            <a:endParaRPr dirty="0"/>
          </a:p>
        </p:txBody>
      </p:sp>
      <p:sp>
        <p:nvSpPr>
          <p:cNvPr id="293" name="Google Shape;293;p15"/>
          <p:cNvSpPr/>
          <p:nvPr/>
        </p:nvSpPr>
        <p:spPr>
          <a:xfrm>
            <a:off x="3308500" y="1039550"/>
            <a:ext cx="2323200" cy="22509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4133725" y="2252175"/>
            <a:ext cx="2323200" cy="2250900"/>
          </a:xfrm>
          <a:prstGeom prst="ellipse">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2586675" y="2252175"/>
            <a:ext cx="2323200" cy="2250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txBox="1"/>
          <p:nvPr/>
        </p:nvSpPr>
        <p:spPr>
          <a:xfrm>
            <a:off x="3832775" y="1446325"/>
            <a:ext cx="139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Data Scientist</a:t>
            </a:r>
            <a:endParaRPr>
              <a:latin typeface="Nunito"/>
              <a:ea typeface="Nunito"/>
              <a:cs typeface="Nunito"/>
              <a:sym typeface="Nunito"/>
            </a:endParaRPr>
          </a:p>
        </p:txBody>
      </p:sp>
      <p:sp>
        <p:nvSpPr>
          <p:cNvPr id="297" name="Google Shape;297;p15"/>
          <p:cNvSpPr txBox="1"/>
          <p:nvPr/>
        </p:nvSpPr>
        <p:spPr>
          <a:xfrm>
            <a:off x="4970500" y="3406675"/>
            <a:ext cx="1565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ML/Data Engineer</a:t>
            </a:r>
            <a:endParaRPr>
              <a:latin typeface="Nunito"/>
              <a:ea typeface="Nunito"/>
              <a:cs typeface="Nunito"/>
              <a:sym typeface="Nunito"/>
            </a:endParaRPr>
          </a:p>
        </p:txBody>
      </p:sp>
      <p:sp>
        <p:nvSpPr>
          <p:cNvPr id="298" name="Google Shape;298;p15"/>
          <p:cNvSpPr txBox="1"/>
          <p:nvPr/>
        </p:nvSpPr>
        <p:spPr>
          <a:xfrm>
            <a:off x="2788500" y="3137050"/>
            <a:ext cx="178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Business Analyst/Decision Scientist</a:t>
            </a:r>
            <a:endParaRPr>
              <a:latin typeface="Nunito"/>
              <a:ea typeface="Nunito"/>
              <a:cs typeface="Nunito"/>
              <a:sym typeface="Nunito"/>
            </a:endParaRPr>
          </a:p>
        </p:txBody>
      </p:sp>
      <p:cxnSp>
        <p:nvCxnSpPr>
          <p:cNvPr id="299" name="Google Shape;299;p15"/>
          <p:cNvCxnSpPr/>
          <p:nvPr/>
        </p:nvCxnSpPr>
        <p:spPr>
          <a:xfrm rot="10800000" flipH="1">
            <a:off x="5224775" y="1401025"/>
            <a:ext cx="1130100" cy="661200"/>
          </a:xfrm>
          <a:prstGeom prst="bentConnector3">
            <a:avLst>
              <a:gd name="adj1" fmla="val 50000"/>
            </a:avLst>
          </a:prstGeom>
          <a:noFill/>
          <a:ln w="9525" cap="flat" cmpd="sng">
            <a:solidFill>
              <a:schemeClr val="lt1"/>
            </a:solidFill>
            <a:prstDash val="solid"/>
            <a:round/>
            <a:headEnd type="none" w="med" len="med"/>
            <a:tailEnd type="oval" w="med" len="med"/>
          </a:ln>
        </p:spPr>
      </p:cxnSp>
      <p:cxnSp>
        <p:nvCxnSpPr>
          <p:cNvPr id="300" name="Google Shape;300;p15"/>
          <p:cNvCxnSpPr/>
          <p:nvPr/>
        </p:nvCxnSpPr>
        <p:spPr>
          <a:xfrm rot="10800000">
            <a:off x="1834950" y="3362650"/>
            <a:ext cx="1057800" cy="605700"/>
          </a:xfrm>
          <a:prstGeom prst="bentConnector3">
            <a:avLst>
              <a:gd name="adj1" fmla="val 50000"/>
            </a:avLst>
          </a:prstGeom>
          <a:noFill/>
          <a:ln w="9525" cap="flat" cmpd="sng">
            <a:solidFill>
              <a:schemeClr val="lt1"/>
            </a:solidFill>
            <a:prstDash val="solid"/>
            <a:round/>
            <a:headEnd type="none" w="med" len="med"/>
            <a:tailEnd type="oval" w="med" len="med"/>
          </a:ln>
        </p:spPr>
      </p:cxnSp>
      <p:sp>
        <p:nvSpPr>
          <p:cNvPr id="301" name="Google Shape;301;p15"/>
          <p:cNvSpPr txBox="1"/>
          <p:nvPr/>
        </p:nvSpPr>
        <p:spPr>
          <a:xfrm>
            <a:off x="6181700" y="623750"/>
            <a:ext cx="2962200" cy="241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lt1"/>
                </a:solidFill>
                <a:latin typeface="Nunito"/>
                <a:ea typeface="Nunito"/>
                <a:cs typeface="Nunito"/>
                <a:sym typeface="Nunito"/>
              </a:rPr>
              <a:t>The role of Data Scientist is to build - </a:t>
            </a:r>
            <a:endParaRPr sz="130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Data Mining</a:t>
            </a:r>
            <a:endParaRPr sz="130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Predictive Modeling &amp; Insights</a:t>
            </a:r>
            <a:endParaRPr sz="130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a:solidFill>
                  <a:schemeClr val="lt1"/>
                </a:solidFill>
                <a:latin typeface="Nunito"/>
                <a:ea typeface="Nunito"/>
                <a:cs typeface="Nunito"/>
                <a:sym typeface="Nunito"/>
              </a:rPr>
              <a:t>Data Driven solutions towards business goals</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Skills required -  </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Programming - Python/SQL/R</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Traditional Models/ML/DL(in few cases)</a:t>
            </a:r>
            <a:endParaRPr sz="1300">
              <a:solidFill>
                <a:schemeClr val="lt1"/>
              </a:solidFill>
              <a:latin typeface="Nunito"/>
              <a:ea typeface="Nunito"/>
              <a:cs typeface="Nunito"/>
              <a:sym typeface="Nunito"/>
            </a:endParaRPr>
          </a:p>
          <a:p>
            <a:pPr marL="0" lvl="0" indent="0" algn="l" rtl="0">
              <a:spcBef>
                <a:spcPts val="5"/>
              </a:spcBef>
              <a:spcAft>
                <a:spcPts val="5"/>
              </a:spcAft>
              <a:buNone/>
            </a:pPr>
            <a:r>
              <a:rPr lang="en" sz="1300">
                <a:solidFill>
                  <a:schemeClr val="lt1"/>
                </a:solidFill>
                <a:latin typeface="Nunito"/>
                <a:ea typeface="Nunito"/>
                <a:cs typeface="Nunito"/>
                <a:sym typeface="Nunito"/>
              </a:rPr>
              <a:t>Cloud - Started gaining traction</a:t>
            </a:r>
            <a:endParaRPr sz="1300">
              <a:solidFill>
                <a:schemeClr val="lt1"/>
              </a:solidFill>
              <a:latin typeface="Nunito"/>
              <a:ea typeface="Nunito"/>
              <a:cs typeface="Nunito"/>
              <a:sym typeface="Nunito"/>
            </a:endParaRPr>
          </a:p>
        </p:txBody>
      </p:sp>
      <p:sp>
        <p:nvSpPr>
          <p:cNvPr id="302" name="Google Shape;302;p15"/>
          <p:cNvSpPr txBox="1"/>
          <p:nvPr/>
        </p:nvSpPr>
        <p:spPr>
          <a:xfrm>
            <a:off x="169875" y="1135550"/>
            <a:ext cx="2762100" cy="205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dirty="0">
                <a:solidFill>
                  <a:schemeClr val="lt1"/>
                </a:solidFill>
                <a:latin typeface="Nunito"/>
                <a:ea typeface="Nunito"/>
                <a:cs typeface="Nunito"/>
                <a:sym typeface="Nunito"/>
              </a:rPr>
              <a:t>The role of BA/DS  is -</a:t>
            </a:r>
            <a:endParaRPr sz="1300" dirty="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dirty="0">
                <a:solidFill>
                  <a:schemeClr val="lt1"/>
                </a:solidFill>
                <a:latin typeface="Nunito"/>
                <a:ea typeface="Nunito"/>
                <a:cs typeface="Nunito"/>
                <a:sym typeface="Nunito"/>
              </a:rPr>
              <a:t>Data driven business solutions/framework</a:t>
            </a:r>
            <a:endParaRPr sz="1300" dirty="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dirty="0">
                <a:solidFill>
                  <a:schemeClr val="lt1"/>
                </a:solidFill>
                <a:latin typeface="Nunito"/>
                <a:ea typeface="Nunito"/>
                <a:cs typeface="Nunito"/>
                <a:sym typeface="Nunito"/>
              </a:rPr>
              <a:t>Data Insights </a:t>
            </a:r>
            <a:endParaRPr sz="1300" dirty="0">
              <a:solidFill>
                <a:schemeClr val="lt1"/>
              </a:solidFill>
              <a:latin typeface="Nunito"/>
              <a:ea typeface="Nunito"/>
              <a:cs typeface="Nunito"/>
              <a:sym typeface="Nunito"/>
            </a:endParaRPr>
          </a:p>
          <a:p>
            <a:pPr marL="457200" lvl="0" indent="-311150" algn="l" rtl="0">
              <a:spcBef>
                <a:spcPts val="5"/>
              </a:spcBef>
              <a:spcAft>
                <a:spcPts val="0"/>
              </a:spcAft>
              <a:buClr>
                <a:schemeClr val="lt1"/>
              </a:buClr>
              <a:buSzPts val="1300"/>
              <a:buFont typeface="Nunito"/>
              <a:buAutoNum type="arabicPeriod"/>
            </a:pPr>
            <a:r>
              <a:rPr lang="en" sz="1300" dirty="0">
                <a:solidFill>
                  <a:schemeClr val="lt1"/>
                </a:solidFill>
                <a:latin typeface="Nunito"/>
                <a:ea typeface="Nunito"/>
                <a:cs typeface="Nunito"/>
                <a:sym typeface="Nunito"/>
              </a:rPr>
              <a:t>Consulting skills</a:t>
            </a:r>
            <a:endParaRPr sz="1300" dirty="0">
              <a:solidFill>
                <a:schemeClr val="lt1"/>
              </a:solidFill>
              <a:latin typeface="Nunito"/>
              <a:ea typeface="Nunito"/>
              <a:cs typeface="Nunito"/>
              <a:sym typeface="Nunito"/>
            </a:endParaRPr>
          </a:p>
          <a:p>
            <a:pPr marL="0" lvl="0" indent="0" algn="l" rtl="0">
              <a:spcBef>
                <a:spcPts val="5"/>
              </a:spcBef>
              <a:spcAft>
                <a:spcPts val="0"/>
              </a:spcAft>
              <a:buNone/>
            </a:pPr>
            <a:r>
              <a:rPr lang="en" sz="1300" dirty="0">
                <a:solidFill>
                  <a:schemeClr val="lt1"/>
                </a:solidFill>
                <a:latin typeface="Nunito"/>
                <a:ea typeface="Nunito"/>
                <a:cs typeface="Nunito"/>
                <a:sym typeface="Nunito"/>
              </a:rPr>
              <a:t>Skills required -  </a:t>
            </a:r>
            <a:endParaRPr sz="1300" dirty="0">
              <a:solidFill>
                <a:schemeClr val="lt1"/>
              </a:solidFill>
              <a:latin typeface="Nunito"/>
              <a:ea typeface="Nunito"/>
              <a:cs typeface="Nunito"/>
              <a:sym typeface="Nunito"/>
            </a:endParaRPr>
          </a:p>
          <a:p>
            <a:pPr marL="0" lvl="0" indent="0" algn="l" rtl="0">
              <a:spcBef>
                <a:spcPts val="5"/>
              </a:spcBef>
              <a:spcAft>
                <a:spcPts val="0"/>
              </a:spcAft>
              <a:buNone/>
            </a:pPr>
            <a:r>
              <a:rPr lang="en" sz="1300" dirty="0">
                <a:solidFill>
                  <a:schemeClr val="lt1"/>
                </a:solidFill>
                <a:latin typeface="Nunito"/>
                <a:ea typeface="Nunito"/>
                <a:cs typeface="Nunito"/>
                <a:sym typeface="Nunito"/>
              </a:rPr>
              <a:t>Programming - SQL/Python/R</a:t>
            </a:r>
            <a:endParaRPr sz="1300" dirty="0">
              <a:solidFill>
                <a:schemeClr val="lt1"/>
              </a:solidFill>
              <a:latin typeface="Nunito"/>
              <a:ea typeface="Nunito"/>
              <a:cs typeface="Nunito"/>
              <a:sym typeface="Nunito"/>
            </a:endParaRPr>
          </a:p>
          <a:p>
            <a:pPr marL="0" lvl="0" indent="0" algn="l" rtl="0">
              <a:spcBef>
                <a:spcPts val="5"/>
              </a:spcBef>
              <a:spcAft>
                <a:spcPts val="5"/>
              </a:spcAft>
              <a:buNone/>
            </a:pPr>
            <a:r>
              <a:rPr lang="en" sz="1300" dirty="0">
                <a:solidFill>
                  <a:schemeClr val="lt1"/>
                </a:solidFill>
                <a:latin typeface="Nunito"/>
                <a:ea typeface="Nunito"/>
                <a:cs typeface="Nunito"/>
                <a:sym typeface="Nunito"/>
              </a:rPr>
              <a:t>ML Models (not in the all the cases)</a:t>
            </a:r>
            <a:endParaRPr sz="1300" dirty="0">
              <a:solidFill>
                <a:schemeClr val="lt1"/>
              </a:solidFill>
              <a:latin typeface="Nunito"/>
              <a:ea typeface="Nunito"/>
              <a:cs typeface="Nunito"/>
              <a:sym typeface="Nunito"/>
            </a:endParaRPr>
          </a:p>
        </p:txBody>
      </p:sp>
      <p:sp>
        <p:nvSpPr>
          <p:cNvPr id="303" name="Google Shape;303;p15"/>
          <p:cNvSpPr txBox="1"/>
          <p:nvPr/>
        </p:nvSpPr>
        <p:spPr>
          <a:xfrm>
            <a:off x="169875" y="3218100"/>
            <a:ext cx="2762100" cy="2058900"/>
          </a:xfrm>
          <a:prstGeom prst="rect">
            <a:avLst/>
          </a:prstGeom>
          <a:noFill/>
          <a:ln>
            <a:noFill/>
          </a:ln>
        </p:spPr>
        <p:txBody>
          <a:bodyPr spcFirstLastPara="1" wrap="square" lIns="91425" tIns="91425" rIns="91425" bIns="91425" anchor="ctr" anchorCtr="0">
            <a:noAutofit/>
          </a:bodyPr>
          <a:lstStyle/>
          <a:p>
            <a:pPr marL="0" lvl="0" indent="0" algn="l" rtl="0">
              <a:spcBef>
                <a:spcPts val="5"/>
              </a:spcBef>
              <a:spcAft>
                <a:spcPts val="0"/>
              </a:spcAft>
              <a:buNone/>
            </a:pPr>
            <a:r>
              <a:rPr lang="en" sz="1300">
                <a:solidFill>
                  <a:schemeClr val="lt1"/>
                </a:solidFill>
                <a:latin typeface="Nunito"/>
                <a:ea typeface="Nunito"/>
                <a:cs typeface="Nunito"/>
                <a:sym typeface="Nunito"/>
              </a:rPr>
              <a:t>Common skills required - Problem solving</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Result orientation</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Client engagement</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Business acumen</a:t>
            </a:r>
            <a:endParaRPr sz="1300">
              <a:solidFill>
                <a:schemeClr val="lt1"/>
              </a:solidFill>
              <a:latin typeface="Nunito"/>
              <a:ea typeface="Nunito"/>
              <a:cs typeface="Nunito"/>
              <a:sym typeface="Nunito"/>
            </a:endParaRPr>
          </a:p>
          <a:p>
            <a:pPr marL="0" lvl="0" indent="0" algn="l" rtl="0">
              <a:spcBef>
                <a:spcPts val="5"/>
              </a:spcBef>
              <a:spcAft>
                <a:spcPts val="0"/>
              </a:spcAft>
              <a:buNone/>
            </a:pPr>
            <a:r>
              <a:rPr lang="en" sz="1300">
                <a:solidFill>
                  <a:schemeClr val="lt1"/>
                </a:solidFill>
                <a:latin typeface="Nunito"/>
                <a:ea typeface="Nunito"/>
                <a:cs typeface="Nunito"/>
                <a:sym typeface="Nunito"/>
              </a:rPr>
              <a:t>Agile (more common these days)</a:t>
            </a:r>
            <a:endParaRPr sz="1300">
              <a:solidFill>
                <a:schemeClr val="lt1"/>
              </a:solidFill>
              <a:latin typeface="Nunito"/>
              <a:ea typeface="Nunito"/>
              <a:cs typeface="Nunito"/>
              <a:sym typeface="Nunito"/>
            </a:endParaRPr>
          </a:p>
          <a:p>
            <a:pPr marL="0" lvl="0" indent="0" algn="l" rtl="0">
              <a:spcBef>
                <a:spcPts val="5"/>
              </a:spcBef>
              <a:spcAft>
                <a:spcPts val="5"/>
              </a:spcAft>
              <a:buNone/>
            </a:pPr>
            <a:endParaRPr sz="1300">
              <a:solidFill>
                <a:schemeClr val="lt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1B3BF58-9D50-42DA-AB47-F79891CF17BA}"/>
              </a:ext>
            </a:extLst>
          </p:cNvPr>
          <p:cNvGraphicFramePr>
            <a:graphicFrameLocks noChangeAspect="1"/>
          </p:cNvGraphicFramePr>
          <p:nvPr>
            <p:custDataLst>
              <p:tags r:id="rId1"/>
            </p:custDataLst>
            <p:extLst>
              <p:ext uri="{D42A27DB-BD31-4B8C-83A1-F6EECF244321}">
                <p14:modId xmlns:p14="http://schemas.microsoft.com/office/powerpoint/2010/main" val="3617453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31B3BF58-9D50-42DA-AB47-F79891CF17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19698"/>
            <a:ext cx="88482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3400" dirty="0"/>
              <a:t>Industries Leveraging Data Science</a:t>
            </a:r>
            <a:endParaRPr sz="3400" dirty="0"/>
          </a:p>
        </p:txBody>
      </p:sp>
      <p:sp>
        <p:nvSpPr>
          <p:cNvPr id="8" name="Google Shape;284;p14">
            <a:extLst>
              <a:ext uri="{FF2B5EF4-FFF2-40B4-BE49-F238E27FC236}">
                <a16:creationId xmlns:a16="http://schemas.microsoft.com/office/drawing/2014/main" id="{5BC828C7-A50B-4B88-BA9A-D6E8DF31448A}"/>
              </a:ext>
            </a:extLst>
          </p:cNvPr>
          <p:cNvSpPr txBox="1">
            <a:spLocks noGrp="1"/>
          </p:cNvSpPr>
          <p:nvPr>
            <p:ph type="subTitle" idx="1"/>
          </p:nvPr>
        </p:nvSpPr>
        <p:spPr>
          <a:xfrm>
            <a:off x="222000" y="831494"/>
            <a:ext cx="8757900" cy="695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Data scientist most valuable skill is to use data to provide business value. It could be providing relevant insights to solve business challenges or reach business objectives or using machine learning models for better business decision making etc</a:t>
            </a:r>
          </a:p>
        </p:txBody>
      </p:sp>
      <p:pic>
        <p:nvPicPr>
          <p:cNvPr id="6" name="Picture 5">
            <a:extLst>
              <a:ext uri="{FF2B5EF4-FFF2-40B4-BE49-F238E27FC236}">
                <a16:creationId xmlns:a16="http://schemas.microsoft.com/office/drawing/2014/main" id="{C1F88E21-E809-483F-9256-8D512903354D}"/>
              </a:ext>
            </a:extLst>
          </p:cNvPr>
          <p:cNvPicPr>
            <a:picLocks noChangeAspect="1"/>
          </p:cNvPicPr>
          <p:nvPr/>
        </p:nvPicPr>
        <p:blipFill>
          <a:blip r:embed="rId6"/>
          <a:stretch>
            <a:fillRect/>
          </a:stretch>
        </p:blipFill>
        <p:spPr>
          <a:xfrm>
            <a:off x="1565328" y="1631294"/>
            <a:ext cx="6168325" cy="3177989"/>
          </a:xfrm>
          <a:prstGeom prst="rect">
            <a:avLst/>
          </a:prstGeom>
        </p:spPr>
      </p:pic>
    </p:spTree>
    <p:extLst>
      <p:ext uri="{BB962C8B-B14F-4D97-AF65-F5344CB8AC3E}">
        <p14:creationId xmlns:p14="http://schemas.microsoft.com/office/powerpoint/2010/main" val="3438322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1B3BF58-9D50-42DA-AB47-F79891CF17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 name="Object 1" hidden="1">
                        <a:extLst>
                          <a:ext uri="{FF2B5EF4-FFF2-40B4-BE49-F238E27FC236}">
                            <a16:creationId xmlns:a16="http://schemas.microsoft.com/office/drawing/2014/main" id="{31B3BF58-9D50-42DA-AB47-F79891CF17B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3" name="Google Shape;283;p14"/>
          <p:cNvSpPr txBox="1">
            <a:spLocks noGrp="1"/>
          </p:cNvSpPr>
          <p:nvPr>
            <p:ph type="ctrTitle"/>
          </p:nvPr>
        </p:nvSpPr>
        <p:spPr>
          <a:xfrm>
            <a:off x="164100" y="119698"/>
            <a:ext cx="8848200" cy="799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3400" dirty="0"/>
              <a:t>Industries Leveraging Data Science</a:t>
            </a:r>
            <a:endParaRPr sz="3400" dirty="0"/>
          </a:p>
        </p:txBody>
      </p:sp>
      <p:sp>
        <p:nvSpPr>
          <p:cNvPr id="8" name="Google Shape;284;p14">
            <a:extLst>
              <a:ext uri="{FF2B5EF4-FFF2-40B4-BE49-F238E27FC236}">
                <a16:creationId xmlns:a16="http://schemas.microsoft.com/office/drawing/2014/main" id="{5BC828C7-A50B-4B88-BA9A-D6E8DF31448A}"/>
              </a:ext>
            </a:extLst>
          </p:cNvPr>
          <p:cNvSpPr txBox="1">
            <a:spLocks noGrp="1"/>
          </p:cNvSpPr>
          <p:nvPr>
            <p:ph type="subTitle" idx="1"/>
          </p:nvPr>
        </p:nvSpPr>
        <p:spPr>
          <a:xfrm>
            <a:off x="222000" y="831494"/>
            <a:ext cx="8757900" cy="695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dirty="0"/>
              <a:t>Data scientist most valuable skill is to use data to provide business value. It could be providing relevant insights to solve business challenges or reach business objectives or using machine learning models for better business decision making etc</a:t>
            </a:r>
          </a:p>
        </p:txBody>
      </p:sp>
      <p:pic>
        <p:nvPicPr>
          <p:cNvPr id="9" name="Picture 8">
            <a:extLst>
              <a:ext uri="{FF2B5EF4-FFF2-40B4-BE49-F238E27FC236}">
                <a16:creationId xmlns:a16="http://schemas.microsoft.com/office/drawing/2014/main" id="{0CB31611-DB55-440B-BB25-F38D28EB6C9E}"/>
              </a:ext>
            </a:extLst>
          </p:cNvPr>
          <p:cNvPicPr>
            <a:picLocks noChangeAspect="1"/>
          </p:cNvPicPr>
          <p:nvPr/>
        </p:nvPicPr>
        <p:blipFill>
          <a:blip r:embed="rId6"/>
          <a:stretch>
            <a:fillRect/>
          </a:stretch>
        </p:blipFill>
        <p:spPr>
          <a:xfrm>
            <a:off x="1286359" y="1602521"/>
            <a:ext cx="6417751" cy="3362678"/>
          </a:xfrm>
          <a:prstGeom prst="rect">
            <a:avLst/>
          </a:prstGeom>
        </p:spPr>
      </p:pic>
    </p:spTree>
    <p:extLst>
      <p:ext uri="{BB962C8B-B14F-4D97-AF65-F5344CB8AC3E}">
        <p14:creationId xmlns:p14="http://schemas.microsoft.com/office/powerpoint/2010/main" val="15250250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2878</Words>
  <Application>Microsoft Office PowerPoint</Application>
  <PresentationFormat>On-screen Show (16:9)</PresentationFormat>
  <Paragraphs>306</Paragraphs>
  <Slides>35</Slides>
  <Notes>35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4" baseType="lpstr">
      <vt:lpstr>Arial</vt:lpstr>
      <vt:lpstr>Raleway</vt:lpstr>
      <vt:lpstr>Nunito</vt:lpstr>
      <vt:lpstr>Lato</vt:lpstr>
      <vt:lpstr>sohne</vt:lpstr>
      <vt:lpstr>charter</vt:lpstr>
      <vt:lpstr>Maven Pro</vt:lpstr>
      <vt:lpstr>Momentum</vt:lpstr>
      <vt:lpstr>think-cell Slide</vt:lpstr>
      <vt:lpstr>Job readiness in AI and Data Science</vt:lpstr>
      <vt:lpstr>PowerPoint Presentation</vt:lpstr>
      <vt:lpstr>Objective</vt:lpstr>
      <vt:lpstr>Introduction to Data Science</vt:lpstr>
      <vt:lpstr>Introduction to Data Science</vt:lpstr>
      <vt:lpstr>Prerequisites</vt:lpstr>
      <vt:lpstr>Roles and Opportunity in Market</vt:lpstr>
      <vt:lpstr>Industries Leveraging Data Science</vt:lpstr>
      <vt:lpstr>Industries Leveraging Data Science</vt:lpstr>
      <vt:lpstr>Prequistes</vt:lpstr>
      <vt:lpstr>Resume and Profile Building &amp; Resume Selectton</vt:lpstr>
      <vt:lpstr>Data Science Projects</vt:lpstr>
      <vt:lpstr>Finding Jobs: Factors to Consider + Interview Preparation</vt:lpstr>
      <vt:lpstr>Automation/MLOps – The new arena</vt:lpstr>
      <vt:lpstr>Where to learn the topics</vt:lpstr>
      <vt:lpstr>Selling your idea</vt:lpstr>
      <vt:lpstr>PowerPoint Presentation</vt:lpstr>
      <vt:lpstr>How many languages do  you need to know to communicate with  the rest of the world?</vt:lpstr>
      <vt:lpstr>Just one! Your own. (With a little help from your smart phone)</vt:lpstr>
      <vt:lpstr>The Google Translate app can repeat anything you say in up to NINETY LANGUAGES from German and Japanese  to Czech and Zulu</vt:lpstr>
      <vt:lpstr>PowerPoint Presentation</vt:lpstr>
      <vt:lpstr>PowerPoint Presentation</vt:lpstr>
      <vt:lpstr>PowerPoint Presentation</vt:lpstr>
      <vt:lpstr>A translation barrier left Alberto feeling lonely and hurt Marco’s business.</vt:lpstr>
      <vt:lpstr>PowerPoint Presentation</vt:lpstr>
      <vt:lpstr>PowerPoint Presentation</vt:lpstr>
      <vt:lpstr>From outsider to star Alberto scored 30 goals in 21 games.  He is now being scouted by several professional clubs in the Premier League.  And he’s a favorite of the other boys on the team.  See a short video on Alberto’s story</vt:lpstr>
      <vt:lpstr>PowerPoint Presentation</vt:lpstr>
      <vt:lpstr>It’s no surprise Marcos uses Google Translate in his shop regularly. There are 23 officially recognized languages in the EU.</vt:lpstr>
      <vt:lpstr>More than 50 million Americans travelled abroad in 2015  THAT’S MORE THAN THE POPULATION OF  CALIFORNIA AND  TEXAS COMBINED</vt:lpstr>
      <vt:lpstr>PowerPoint Presentation</vt:lpstr>
      <vt:lpstr>Milestones</vt:lpstr>
      <vt:lpstr>What people are saying</vt:lpstr>
      <vt:lpstr>Know a 2nd language?  Make Google Translate  even better by joining  the community.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 readiness in AI and Data Science</dc:title>
  <cp:lastModifiedBy>Aniket Chhabra</cp:lastModifiedBy>
  <cp:revision>2</cp:revision>
  <dcterms:modified xsi:type="dcterms:W3CDTF">2021-06-26T09:14:12Z</dcterms:modified>
</cp:coreProperties>
</file>